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3F9C-8AA2-47B3-B7E6-C9204CE32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1B62E-5A6B-4067-85A0-47C2E781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AD3F-3503-4DAF-B357-AC6DC4D3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159B-AA3E-4597-9083-67776C32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BF33-7B58-41CF-BB40-78DB38E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8826-0C19-4C6C-9D5D-FE220CE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C4CE-3BC2-4428-8214-D979EB15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FF4D-E0EC-4ED3-9D2F-F09D788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B8B1-09F4-4CB0-9B11-D5D76AC6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F057-AD00-489E-89E5-2411279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D7FC6-D746-40E5-ADC3-90BAB6ECE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6FE7D-9EB8-4276-BC2E-63DC576D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1E88-8810-40C9-B033-A10498AF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2FEA-8841-4DD7-8B0B-AC7C7577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3623-61A9-4615-B896-5565E0C5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B4C0-40E9-44E8-82B1-5D68012A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C1C6-7ECE-40E1-8B04-7258C8CE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9D82-9D84-4F2D-A3FA-B64A2C90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44C7-CFEF-467C-B3B2-189FF52C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137A-04EF-4A26-9A91-276516B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8831-5E35-4AB4-A7EC-3491F96F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77BC-ABB2-4684-9516-B3DD5CC3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D260-BD5A-4461-AA47-AA7444A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93FC6-F5CC-4A35-8EEA-20F6636F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9BE8-ECC4-4327-8A8F-CC95F2DC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F85E-A524-47D0-96AE-81B577FB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56D2-B955-490D-BBC8-F8B0125BA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BE5B-31DA-4C23-BA8E-565C7935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767D1-7AE9-45C4-A56C-2061226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359B2-A1DA-4738-8844-83F0AAAB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2806-9B36-4831-BDC7-BDC5B4C0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7205-6F13-4A02-B420-415AE788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E862-A054-4B95-947F-D7FA0E4C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28DE-EB9F-47AD-9FB5-FFAE134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7CC12-8BC8-4971-BBE7-E6241876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E36EB-A44F-46FF-AB2A-19FF62A51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13E10-BEA5-4088-9DC2-38A3CAA7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8633E-E908-4FF9-8AF9-80E70F21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A2AEF-0855-469D-8CEC-A97F6C90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A81-B05D-47B4-BA67-B248AF45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07D8-07C3-48AB-A8AB-D136689F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6B5F0-4F6E-4BCA-9A61-8FB0604F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6232D-1D95-4955-8FED-510C8CC8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A41CD-5860-4533-A5ED-7AAC67D6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90680-0CD6-4D37-88DB-E7A8B23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DCB6-0E9E-4088-803C-3BA7779E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721F-3220-4AAD-AFAC-8E11E6FB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4FC9-649F-4BD7-A399-CD3F9C23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A1952-BACF-4C14-BBD3-16DADABFC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40DA1-8489-4718-8BFC-C9F7705F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BA4D-D53C-4AA8-BA36-7EEFB1FE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E963-443F-4A6D-A50E-301DEE3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5696-5163-4B1F-BF53-13F5350F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106FB-DFB6-4334-9E51-98FA84000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676C-1E86-4F76-A323-07B2D7528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7947-BCBA-4784-8D47-857CE64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4CFF-F8A1-48D0-8E52-833D9DCD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CB00-3540-4EF8-B253-4F8A81AC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294C0-B0C7-4713-8ED0-7C5F200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4252-B563-405D-9BE2-2ED549D6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C99B-4169-4F4F-9AD9-9A36D0C0A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5876-2FF8-4610-88CB-E1D572F14E8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D3D4-0440-487B-BD7A-075A2DEC6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ECFA-82A6-4C1F-8BAE-1716EF8CB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E562-B3B2-4C24-9622-A73432C7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EF789-E769-4AD9-BA67-87944564B155}"/>
              </a:ext>
            </a:extLst>
          </p:cNvPr>
          <p:cNvSpPr/>
          <p:nvPr/>
        </p:nvSpPr>
        <p:spPr>
          <a:xfrm>
            <a:off x="986964" y="1338019"/>
            <a:ext cx="3175423" cy="222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Energy Resource Management System (DERMS)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SVP Dashboard on Windows Machine 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9ACDF-6EF9-4932-8365-96D0460C89CB}"/>
              </a:ext>
            </a:extLst>
          </p:cNvPr>
          <p:cNvSpPr/>
          <p:nvPr/>
        </p:nvSpPr>
        <p:spPr>
          <a:xfrm>
            <a:off x="8003279" y="1338019"/>
            <a:ext cx="3070654" cy="222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Energy Resource (DER)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SunSpec Modbus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2F7AE0-58BB-4858-A547-2FE236331C1F}"/>
              </a:ext>
            </a:extLst>
          </p:cNvPr>
          <p:cNvCxnSpPr>
            <a:cxnSpLocks/>
          </p:cNvCxnSpPr>
          <p:nvPr/>
        </p:nvCxnSpPr>
        <p:spPr>
          <a:xfrm>
            <a:off x="4162387" y="1838468"/>
            <a:ext cx="3840892" cy="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F97688-AD06-4FE2-A9CB-F76D3FC8EF4B}"/>
              </a:ext>
            </a:extLst>
          </p:cNvPr>
          <p:cNvSpPr/>
          <p:nvPr/>
        </p:nvSpPr>
        <p:spPr>
          <a:xfrm>
            <a:off x="4547506" y="3821790"/>
            <a:ext cx="3070654" cy="2224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Adversary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Kali Linux VM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C745289-076C-4D4D-9B56-4108C6D9836B}"/>
              </a:ext>
            </a:extLst>
          </p:cNvPr>
          <p:cNvSpPr/>
          <p:nvPr/>
        </p:nvSpPr>
        <p:spPr>
          <a:xfrm>
            <a:off x="2627060" y="2457171"/>
            <a:ext cx="3070654" cy="2729237"/>
          </a:xfrm>
          <a:prstGeom prst="arc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0076813-64A9-427E-A2F0-AE5F208B0730}"/>
              </a:ext>
            </a:extLst>
          </p:cNvPr>
          <p:cNvSpPr/>
          <p:nvPr/>
        </p:nvSpPr>
        <p:spPr>
          <a:xfrm flipH="1">
            <a:off x="6572721" y="2450127"/>
            <a:ext cx="2861116" cy="2729237"/>
          </a:xfrm>
          <a:prstGeom prst="arc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Jay</dc:creator>
  <cp:lastModifiedBy>Johnson, Jay</cp:lastModifiedBy>
  <cp:revision>2</cp:revision>
  <dcterms:created xsi:type="dcterms:W3CDTF">2022-09-22T17:05:53Z</dcterms:created>
  <dcterms:modified xsi:type="dcterms:W3CDTF">2022-09-22T17:09:41Z</dcterms:modified>
</cp:coreProperties>
</file>