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433E-5A4C-4030-BD7F-CF3FED639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CB690-5289-486E-B78B-6A3D4B528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49AE0-6E3B-4209-AF6B-A0BA074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C1A65-1824-4E2A-BC29-1D89F632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736BB-293A-472E-94D6-28001E0B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C92B-5515-4E74-8CB2-D9E960E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0E0CF-674A-4F0C-9574-15913FF0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08C89-DB81-4B44-9FB0-C2CB9E8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D3B6E-5497-4FFF-999C-93816A8B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F1F7-7348-47CB-9AF7-ACBA5752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B56D73-5D5B-4FAA-A658-76F3080A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F2758-C9A0-4338-99D5-3944CA20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98355-9D4D-4E97-BC08-F31A3912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35CE1-756B-4D47-A121-C9E7562A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C7E3A-F840-4049-BE0D-9E752C9D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32B3-E9BE-42E2-A11F-D6A7295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0946E-981A-4BA5-9048-28E27FE5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299-D736-458B-92B6-81046DA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19D40-C16D-4126-9C86-D3D335C6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0F11D-80F5-4DC0-80A5-9B8206E4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B5CAA-AF35-40D7-890E-D22E21F5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B4558-3BE5-49E7-983D-76032061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A9295-C3CF-49CB-9D05-5F993EA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AB2B0-2F39-49DC-92E9-0C0D57C5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0DE32-4175-4F87-9CB5-014F450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E90E3-8CF7-46E2-8FE4-C3711B0C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3E1FA-4348-4F10-A8B3-48209A9D3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C6EE3-A03A-4AB2-89AE-7810E899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50769-24F3-419D-A8C6-41E4782D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65322-1A5D-4583-BB9A-311C32D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6F4FA-79E8-42A8-99AA-1ED6946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95AC7-BAB0-4418-8A76-8B170C3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0D2FB-38E1-40E9-9310-B59E97E8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30BD3-C717-4036-94AD-9FE56F4F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AC0FB-6717-478F-B6F7-B6CC0DF68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D3968-BF1A-4C6F-AC59-C437ECFE3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5F0F4C-7D3A-440A-B9F1-24250986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3E0A5-2486-4532-AD58-4F57B2B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9B8F31-1C3B-4124-877D-C507494B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8D9-4BA7-40CC-B879-1366BAA9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AB24D-F304-407C-92F2-8A42D55E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3050A5-125A-4355-A15B-0F7022B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CFE86-45E1-42CB-A8A8-60D5C900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3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004231-7128-4D57-833E-65D63E3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696D0E-191F-475B-9FC1-63914F3A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CCA01-6206-4055-B6CA-BF15C202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22EC3-E3DB-47A1-8262-54E024D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5440C-C232-4081-93FE-E385AD91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ADAE7-518B-4BCF-9794-88DD2986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4C2A6-FFD1-4F95-AEB5-4D80187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67FC3-3762-4ACC-95E3-00A3CC9D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445F2-4F1A-4DDE-8B52-9740787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8181-4204-4112-936C-A1A1194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6DBE0E-A472-486D-992F-9C1671E4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D2644-3920-45AD-86CF-E1E1573D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00B537-20E7-4086-BB74-7D87B075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5F37-74A5-429A-A844-554C848A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3E74-867C-4222-A56D-415A84D3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35FF1-79F1-4B87-9CAE-DCB4C894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2C82F-0800-403C-A3D0-F08AD4A0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DE0BD-A2B3-4A3E-AA05-1891371B5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1C6F-E650-4DE9-9BDA-945FA58E144D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F2464-83E9-4633-8E32-0AF771F7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30A5E-1032-4BAD-A60D-9234AB2E9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6E74-4A71-4CFE-A0C7-2859CFE0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84A6A-0756-4F7E-9CD3-9512E5000661}"/>
              </a:ext>
            </a:extLst>
          </p:cNvPr>
          <p:cNvSpPr/>
          <p:nvPr/>
        </p:nvSpPr>
        <p:spPr>
          <a:xfrm>
            <a:off x="1574528" y="4860497"/>
            <a:ext cx="2019503" cy="137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Empty</a:t>
            </a:r>
          </a:p>
          <a:p>
            <a:pPr algn="ctr"/>
            <a:r>
              <a:rPr lang="en-US" altLang="ko-KR" dirty="0"/>
              <a:t>(Size == 0)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3BDCBB-54CC-46AA-A18F-CA03DFF2D78D}"/>
              </a:ext>
            </a:extLst>
          </p:cNvPr>
          <p:cNvSpPr/>
          <p:nvPr/>
        </p:nvSpPr>
        <p:spPr>
          <a:xfrm>
            <a:off x="5241909" y="2443227"/>
            <a:ext cx="2019503" cy="137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Filled</a:t>
            </a:r>
          </a:p>
          <a:p>
            <a:pPr algn="ctr"/>
            <a:r>
              <a:rPr lang="en-US" altLang="ko-KR" dirty="0"/>
              <a:t>(0&lt;Size and Size&lt;MAX)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C0CED9-EB72-4CB5-8AFF-D6FB40101F11}"/>
              </a:ext>
            </a:extLst>
          </p:cNvPr>
          <p:cNvSpPr/>
          <p:nvPr/>
        </p:nvSpPr>
        <p:spPr>
          <a:xfrm>
            <a:off x="9038053" y="317838"/>
            <a:ext cx="2019503" cy="137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</a:t>
            </a:r>
          </a:p>
          <a:p>
            <a:pPr algn="ctr"/>
            <a:r>
              <a:rPr lang="en-US" altLang="ko-KR" dirty="0"/>
              <a:t>(Size == MAX)</a:t>
            </a:r>
            <a:endParaRPr lang="ko-KR" altLang="en-US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8CC744F8-1B97-49BF-80D5-042F21035B5C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948872" y="318188"/>
            <a:ext cx="1427829" cy="28222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30CD38A-7250-4A26-AF13-68307869F7F6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047971" y="2666560"/>
            <a:ext cx="1730247" cy="2657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7C21FDB-23CD-45AB-AE73-FCF8D7DED246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594031" y="3817272"/>
            <a:ext cx="2657630" cy="1730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F9F22BE-AB42-452D-BE0A-1C0DE59CC94E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7261412" y="1691883"/>
            <a:ext cx="2786393" cy="14383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8CF8D4AD-DE1D-401E-8746-AB8F2A124600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2584280" y="5547520"/>
            <a:ext cx="1009751" cy="687022"/>
          </a:xfrm>
          <a:prstGeom prst="curvedConnector4">
            <a:avLst>
              <a:gd name="adj1" fmla="val -22639"/>
              <a:gd name="adj2" fmla="val 133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6BD653F-A087-4F22-A9CB-978F9B9014DE}"/>
              </a:ext>
            </a:extLst>
          </p:cNvPr>
          <p:cNvCxnSpPr/>
          <p:nvPr/>
        </p:nvCxnSpPr>
        <p:spPr>
          <a:xfrm flipH="1">
            <a:off x="7261412" y="1691883"/>
            <a:ext cx="1711444" cy="7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9C8564-33F9-4200-A403-8D53DEC2002A}"/>
              </a:ext>
            </a:extLst>
          </p:cNvPr>
          <p:cNvCxnSpPr>
            <a:cxnSpLocks/>
          </p:cNvCxnSpPr>
          <p:nvPr/>
        </p:nvCxnSpPr>
        <p:spPr>
          <a:xfrm flipH="1">
            <a:off x="3555729" y="3853187"/>
            <a:ext cx="1650321" cy="8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01380B35-94BC-4A7A-85F7-48A59783DC53}"/>
              </a:ext>
            </a:extLst>
          </p:cNvPr>
          <p:cNvSpPr/>
          <p:nvPr/>
        </p:nvSpPr>
        <p:spPr>
          <a:xfrm>
            <a:off x="523213" y="1765231"/>
            <a:ext cx="195593" cy="19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094F8A0-8A13-4170-B092-57205C81ECD2}"/>
              </a:ext>
            </a:extLst>
          </p:cNvPr>
          <p:cNvCxnSpPr>
            <a:stCxn id="69" idx="4"/>
          </p:cNvCxnSpPr>
          <p:nvPr/>
        </p:nvCxnSpPr>
        <p:spPr>
          <a:xfrm>
            <a:off x="621010" y="1955936"/>
            <a:ext cx="1330036" cy="285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B0726662-3134-4DC0-A907-094D2D84161C}"/>
              </a:ext>
            </a:extLst>
          </p:cNvPr>
          <p:cNvCxnSpPr>
            <a:cxnSpLocks/>
          </p:cNvCxnSpPr>
          <p:nvPr/>
        </p:nvCxnSpPr>
        <p:spPr>
          <a:xfrm>
            <a:off x="732879" y="1823738"/>
            <a:ext cx="4452321" cy="1344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CEB396F-F24D-4AD9-AA6B-3727DC07627E}"/>
              </a:ext>
            </a:extLst>
          </p:cNvPr>
          <p:cNvCxnSpPr>
            <a:cxnSpLocks/>
            <a:stCxn id="69" idx="4"/>
            <a:endCxn id="4" idx="1"/>
          </p:cNvCxnSpPr>
          <p:nvPr/>
        </p:nvCxnSpPr>
        <p:spPr>
          <a:xfrm rot="16200000" flipH="1">
            <a:off x="-698023" y="3274969"/>
            <a:ext cx="3591584" cy="953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873669E-41D5-46CD-8474-0D76137BCA7D}"/>
              </a:ext>
            </a:extLst>
          </p:cNvPr>
          <p:cNvCxnSpPr>
            <a:cxnSpLocks/>
          </p:cNvCxnSpPr>
          <p:nvPr/>
        </p:nvCxnSpPr>
        <p:spPr>
          <a:xfrm flipV="1">
            <a:off x="5206050" y="2483322"/>
            <a:ext cx="1009751" cy="102474"/>
          </a:xfrm>
          <a:prstGeom prst="curvedConnector4">
            <a:avLst>
              <a:gd name="adj1" fmla="val -107585"/>
              <a:gd name="adj2" fmla="val 2007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EE6342B6-5A76-41CB-8467-DB9FD9CB26A2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241908" y="2443227"/>
            <a:ext cx="1009753" cy="51237"/>
          </a:xfrm>
          <a:prstGeom prst="curvedConnector4">
            <a:avLst>
              <a:gd name="adj1" fmla="val -57462"/>
              <a:gd name="adj2" fmla="val 194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2841992-C3AE-4F45-8BAE-DF81BA497333}"/>
              </a:ext>
            </a:extLst>
          </p:cNvPr>
          <p:cNvCxnSpPr>
            <a:cxnSpLocks/>
            <a:stCxn id="5" idx="2"/>
            <a:endCxn id="5" idx="3"/>
          </p:cNvCxnSpPr>
          <p:nvPr/>
        </p:nvCxnSpPr>
        <p:spPr>
          <a:xfrm rot="5400000" flipH="1" flipV="1">
            <a:off x="6413025" y="2968885"/>
            <a:ext cx="687022" cy="1009751"/>
          </a:xfrm>
          <a:prstGeom prst="curvedConnector4">
            <a:avLst>
              <a:gd name="adj1" fmla="val -33274"/>
              <a:gd name="adj2" fmla="val 12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C148C5E-CB7B-4D77-ABDC-984DE15E0A4D}"/>
              </a:ext>
            </a:extLst>
          </p:cNvPr>
          <p:cNvCxnSpPr/>
          <p:nvPr/>
        </p:nvCxnSpPr>
        <p:spPr>
          <a:xfrm>
            <a:off x="10675345" y="1792077"/>
            <a:ext cx="0" cy="214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5D2E7FF-7AC7-47CB-8E4C-76B20911F4F1}"/>
              </a:ext>
            </a:extLst>
          </p:cNvPr>
          <p:cNvSpPr txBox="1"/>
          <p:nvPr/>
        </p:nvSpPr>
        <p:spPr>
          <a:xfrm>
            <a:off x="9099933" y="5588211"/>
            <a:ext cx="259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Max Size of Stack -</a:t>
            </a:r>
            <a:r>
              <a:rPr lang="en-US" altLang="ko-KR" dirty="0"/>
              <a:t>&gt;</a:t>
            </a:r>
            <a:r>
              <a:rPr lang="en-US" altLang="ko-KR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79FB4E-7348-41CE-A8C0-F124CE1AAEAB}"/>
              </a:ext>
            </a:extLst>
          </p:cNvPr>
          <p:cNvSpPr txBox="1"/>
          <p:nvPr/>
        </p:nvSpPr>
        <p:spPr>
          <a:xfrm>
            <a:off x="1721224" y="1530520"/>
            <a:ext cx="1520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Init</a:t>
            </a:r>
            <a:r>
              <a:rPr lang="en-US" altLang="ko-KR" sz="1100" dirty="0"/>
              <a:t> to filled</a:t>
            </a:r>
            <a:endParaRPr lang="ko-KR" altLang="en-US" sz="11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53C571-6C3C-4EA4-A535-B9A0EE69B8C7}"/>
              </a:ext>
            </a:extLst>
          </p:cNvPr>
          <p:cNvSpPr txBox="1"/>
          <p:nvPr/>
        </p:nvSpPr>
        <p:spPr>
          <a:xfrm>
            <a:off x="1306403" y="2860303"/>
            <a:ext cx="152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Init</a:t>
            </a:r>
            <a:r>
              <a:rPr lang="en-US" altLang="ko-KR" sz="1200" dirty="0"/>
              <a:t> to Empty by Null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126CBF7-8551-4D32-91C3-40D5223A3EEE}"/>
              </a:ext>
            </a:extLst>
          </p:cNvPr>
          <p:cNvSpPr txBox="1"/>
          <p:nvPr/>
        </p:nvSpPr>
        <p:spPr>
          <a:xfrm>
            <a:off x="58003" y="5640343"/>
            <a:ext cx="152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Init</a:t>
            </a:r>
            <a:r>
              <a:rPr lang="en-US" altLang="ko-KR" sz="1100" dirty="0"/>
              <a:t> to Empty by constructor</a:t>
            </a:r>
            <a:endParaRPr lang="ko-KR" altLang="en-US" sz="11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8ACA764-5F00-4ED9-A376-9ABB2C2F90E9}"/>
              </a:ext>
            </a:extLst>
          </p:cNvPr>
          <p:cNvSpPr/>
          <p:nvPr/>
        </p:nvSpPr>
        <p:spPr>
          <a:xfrm>
            <a:off x="3877849" y="5985948"/>
            <a:ext cx="52257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Empty to empty</a:t>
            </a:r>
            <a:r>
              <a:rPr lang="ko-KR" altLang="en-US" sz="1100" dirty="0"/>
              <a:t> </a:t>
            </a:r>
            <a:r>
              <a:rPr lang="en-US" altLang="ko-KR" sz="1100" dirty="0"/>
              <a:t>(Pop when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 stack is 0)</a:t>
            </a:r>
            <a:endParaRPr lang="ko-KR" altLang="en-US" sz="11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A9BDD3D-738D-40D8-83A2-01DE75D8FCF9}"/>
              </a:ext>
            </a:extLst>
          </p:cNvPr>
          <p:cNvSpPr/>
          <p:nvPr/>
        </p:nvSpPr>
        <p:spPr>
          <a:xfrm>
            <a:off x="5471623" y="4994220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Empty to Fill by char</a:t>
            </a:r>
            <a:endParaRPr lang="ko-KR" altLang="en-US" sz="11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88F5809-713E-4C3A-A2BC-2A5C12608DCE}"/>
              </a:ext>
            </a:extLst>
          </p:cNvPr>
          <p:cNvSpPr/>
          <p:nvPr/>
        </p:nvSpPr>
        <p:spPr>
          <a:xfrm>
            <a:off x="2855857" y="3320841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Empty to Fill by String</a:t>
            </a:r>
            <a:endParaRPr lang="ko-KR" altLang="en-US" sz="11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8A71140-19E1-4CC6-96D9-02FF8F009469}"/>
              </a:ext>
            </a:extLst>
          </p:cNvPr>
          <p:cNvSpPr/>
          <p:nvPr/>
        </p:nvSpPr>
        <p:spPr>
          <a:xfrm>
            <a:off x="3496404" y="4043880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Empty by pop</a:t>
            </a:r>
            <a:endParaRPr lang="ko-KR" altLang="en-US" sz="11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307B22-1930-4FD6-9220-01CD5FEC65FE}"/>
              </a:ext>
            </a:extLst>
          </p:cNvPr>
          <p:cNvSpPr/>
          <p:nvPr/>
        </p:nvSpPr>
        <p:spPr>
          <a:xfrm>
            <a:off x="3576142" y="179555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Filled by String</a:t>
            </a:r>
            <a:endParaRPr lang="ko-KR" altLang="en-US" sz="11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CC80D0C-B892-495C-BB71-304D62D7FAAF}"/>
              </a:ext>
            </a:extLst>
          </p:cNvPr>
          <p:cNvSpPr/>
          <p:nvPr/>
        </p:nvSpPr>
        <p:spPr>
          <a:xfrm>
            <a:off x="4447026" y="1175588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Filled by Char</a:t>
            </a:r>
            <a:endParaRPr lang="ko-KR" altLang="en-US" sz="11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523A6A7-94CA-4BAB-ADB2-3B39E362965A}"/>
              </a:ext>
            </a:extLst>
          </p:cNvPr>
          <p:cNvSpPr/>
          <p:nvPr/>
        </p:nvSpPr>
        <p:spPr>
          <a:xfrm>
            <a:off x="6987155" y="4015421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Filled by Pop</a:t>
            </a:r>
            <a:endParaRPr lang="ko-KR" altLang="en-US" sz="11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F4FC32C-368D-478E-91D9-12623414F672}"/>
              </a:ext>
            </a:extLst>
          </p:cNvPr>
          <p:cNvSpPr/>
          <p:nvPr/>
        </p:nvSpPr>
        <p:spPr>
          <a:xfrm>
            <a:off x="6673385" y="853974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Full by Push String</a:t>
            </a:r>
            <a:endParaRPr lang="ko-KR" altLang="en-US" sz="11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6F2303-7C11-4E94-B22F-08DB83BD1AF5}"/>
              </a:ext>
            </a:extLst>
          </p:cNvPr>
          <p:cNvSpPr/>
          <p:nvPr/>
        </p:nvSpPr>
        <p:spPr>
          <a:xfrm>
            <a:off x="7028475" y="1648600"/>
            <a:ext cx="14763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Full to Filled by Pop</a:t>
            </a:r>
            <a:endParaRPr lang="ko-KR" altLang="en-US" sz="11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CD9AA7E-9E02-4429-8B23-0C9E8BAB53E6}"/>
              </a:ext>
            </a:extLst>
          </p:cNvPr>
          <p:cNvSpPr/>
          <p:nvPr/>
        </p:nvSpPr>
        <p:spPr>
          <a:xfrm>
            <a:off x="8464426" y="2917573"/>
            <a:ext cx="147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Filled to Full by Push </a:t>
            </a:r>
            <a:r>
              <a:rPr lang="en-US" altLang="ko-KR" sz="1100" dirty="0" err="1"/>
              <a:t>Chr</a:t>
            </a:r>
            <a:endParaRPr lang="ko-KR" altLang="en-US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2B0CBD9-9940-4364-AB0A-57D7ADD45486}"/>
              </a:ext>
            </a:extLst>
          </p:cNvPr>
          <p:cNvSpPr txBox="1"/>
          <p:nvPr/>
        </p:nvSpPr>
        <p:spPr>
          <a:xfrm>
            <a:off x="9125257" y="4167821"/>
            <a:ext cx="259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StackOverflowError</a:t>
            </a:r>
            <a:endParaRPr lang="en-US" altLang="ko-KR" dirty="0"/>
          </a:p>
          <a:p>
            <a:r>
              <a:rPr lang="en-US" altLang="ko-KR" dirty="0"/>
              <a:t>Size &gt;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7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jong_hyun yeo</dc:creator>
  <cp:lastModifiedBy>jong_hyun yeo</cp:lastModifiedBy>
  <cp:revision>7</cp:revision>
  <dcterms:created xsi:type="dcterms:W3CDTF">2018-03-25T10:28:44Z</dcterms:created>
  <dcterms:modified xsi:type="dcterms:W3CDTF">2018-03-25T14:53:51Z</dcterms:modified>
</cp:coreProperties>
</file>