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5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21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6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7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9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8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2D66-7A31-431C-A9C6-76A0DE45E2E3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9D2A-DE68-D525-648F-D54C61949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15" y="2998702"/>
            <a:ext cx="9265276" cy="86059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Of US Accident Data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2543-8B15-BC1C-6440-90EC5C14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345" y="4050836"/>
            <a:ext cx="7766936" cy="34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Group 24</a:t>
            </a:r>
          </a:p>
        </p:txBody>
      </p:sp>
    </p:spTree>
    <p:extLst>
      <p:ext uri="{BB962C8B-B14F-4D97-AF65-F5344CB8AC3E}">
        <p14:creationId xmlns:p14="http://schemas.microsoft.com/office/powerpoint/2010/main" val="659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1037-1915-A7D0-53DF-97E1D58D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FF7-AB8F-AA92-D79F-B4898D1C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109"/>
            <a:ext cx="8596668" cy="3880773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Aws services(s3,lambda,Glue,Rds,Ec2)</a:t>
            </a:r>
          </a:p>
        </p:txBody>
      </p:sp>
    </p:spTree>
    <p:extLst>
      <p:ext uri="{BB962C8B-B14F-4D97-AF65-F5344CB8AC3E}">
        <p14:creationId xmlns:p14="http://schemas.microsoft.com/office/powerpoint/2010/main" val="82667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9C12-5980-D8D2-CCD5-3E6E72A2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895" y="640080"/>
            <a:ext cx="8435706" cy="4876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Architecture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50D98-BDE0-9ED1-DE68-6D263AF5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94" y="1244289"/>
            <a:ext cx="8540211" cy="4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1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725-2A1F-EC80-A302-9E6F7D29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53440"/>
            <a:ext cx="9601196" cy="50224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CI/CD Implementation Using Jenkins</a:t>
            </a:r>
          </a:p>
          <a:p>
            <a:r>
              <a:rPr lang="en-US" dirty="0"/>
              <a:t>Jenkins is a open source continuous integration tool.</a:t>
            </a:r>
          </a:p>
          <a:p>
            <a:r>
              <a:rPr lang="en-US" dirty="0"/>
              <a:t>We have used GitHub as source code  repository and Integrate Into Jenkins </a:t>
            </a:r>
          </a:p>
          <a:p>
            <a:pPr marL="0" indent="0">
              <a:buNone/>
            </a:pPr>
            <a:r>
              <a:rPr lang="en-US" dirty="0"/>
              <a:t>     and Jenkins will detect the latest commit changes and deploy to the particular</a:t>
            </a:r>
          </a:p>
          <a:p>
            <a:pPr marL="0" indent="0">
              <a:buNone/>
            </a:pPr>
            <a:r>
              <a:rPr lang="en-US" dirty="0"/>
              <a:t>     environment.                         </a:t>
            </a:r>
          </a:p>
          <a:p>
            <a:r>
              <a:rPr lang="en-US" dirty="0"/>
              <a:t>We automate the build process using GitHub webhook .</a:t>
            </a:r>
            <a:endParaRPr lang="en-IN" dirty="0"/>
          </a:p>
          <a:p>
            <a:r>
              <a:rPr lang="en-IN" dirty="0"/>
              <a:t>As destination repository we have used ‘Aws S3’ bucket.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2456-8EC9-30E5-6FD0-05D5BCA4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2800"/>
            <a:ext cx="9601196" cy="50630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Transforming And Cleaning Of Raw Data</a:t>
            </a:r>
          </a:p>
          <a:p>
            <a:r>
              <a:rPr lang="en-IN" dirty="0"/>
              <a:t>Here we used glue job with Jupiter notebook script to transform and </a:t>
            </a:r>
            <a:br>
              <a:rPr lang="en-IN" dirty="0"/>
            </a:br>
            <a:r>
              <a:rPr lang="en-IN" dirty="0"/>
              <a:t>clean raw data.</a:t>
            </a:r>
          </a:p>
          <a:p>
            <a:r>
              <a:rPr lang="en-IN" dirty="0"/>
              <a:t>As soon as glue job runs it will drop unnecessary columns and add needed</a:t>
            </a:r>
            <a:br>
              <a:rPr lang="en-IN" dirty="0"/>
            </a:br>
            <a:r>
              <a:rPr lang="en-IN" dirty="0"/>
              <a:t>column to our data frame</a:t>
            </a:r>
          </a:p>
          <a:p>
            <a:r>
              <a:rPr lang="en-IN" dirty="0"/>
              <a:t>Replaced the complex column name with readable column names.</a:t>
            </a:r>
          </a:p>
          <a:p>
            <a:r>
              <a:rPr lang="en-IN" dirty="0"/>
              <a:t>Then replaced NA values with mean and mode of the respective columns.</a:t>
            </a:r>
          </a:p>
          <a:p>
            <a:r>
              <a:rPr lang="en-IN" dirty="0"/>
              <a:t>Hence we successfully transformed and cleaned raw data and stored again to</a:t>
            </a:r>
            <a:br>
              <a:rPr lang="en-IN" dirty="0"/>
            </a:br>
            <a:r>
              <a:rPr lang="en-IN" dirty="0"/>
              <a:t>‘S3’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1752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9C02-1937-C5D6-3F95-52288CA8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17600"/>
            <a:ext cx="9601196" cy="47582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Deployment ‘S3’ to ‘RDS’</a:t>
            </a:r>
          </a:p>
          <a:p>
            <a:r>
              <a:rPr lang="en-IN" dirty="0"/>
              <a:t>After cleaning data which is stored in ‘S3’ we use glue workflow</a:t>
            </a:r>
            <a:br>
              <a:rPr lang="en-IN" dirty="0"/>
            </a:br>
            <a:r>
              <a:rPr lang="en-IN" dirty="0"/>
              <a:t>to establish connection between ‘S3’ to ‘RDS’.</a:t>
            </a:r>
          </a:p>
          <a:p>
            <a:r>
              <a:rPr lang="en-IN" dirty="0"/>
              <a:t>We used two crawler for ‘RDS’ and ‘S3’ and stored tables in glue database.</a:t>
            </a:r>
          </a:p>
          <a:p>
            <a:r>
              <a:rPr lang="en-IN" dirty="0"/>
              <a:t>Used glue job to transfer ‘S3’ data into ‘RDS’.</a:t>
            </a:r>
          </a:p>
          <a:p>
            <a:r>
              <a:rPr lang="en-IN" dirty="0"/>
              <a:t>Hence we successfully deployed cleaned from S3 to RDS(Mysql) database.</a:t>
            </a:r>
          </a:p>
        </p:txBody>
      </p:sp>
    </p:spTree>
    <p:extLst>
      <p:ext uri="{BB962C8B-B14F-4D97-AF65-F5344CB8AC3E}">
        <p14:creationId xmlns:p14="http://schemas.microsoft.com/office/powerpoint/2010/main" val="26575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D886-87A7-9183-C6DB-EC745F31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33120"/>
            <a:ext cx="9601196" cy="504274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Impactful Insights</a:t>
            </a:r>
            <a:endParaRPr lang="en-IN" sz="2400" b="1" dirty="0"/>
          </a:p>
          <a:p>
            <a:r>
              <a:rPr lang="en-US" dirty="0"/>
              <a:t>We have analyzed data and taken out the important insights which causing</a:t>
            </a:r>
            <a:br>
              <a:rPr lang="en-US" dirty="0"/>
            </a:br>
            <a:r>
              <a:rPr lang="en-US" dirty="0"/>
              <a:t>the accidents and impact of the accidents.</a:t>
            </a:r>
          </a:p>
          <a:p>
            <a:r>
              <a:rPr lang="en-US" dirty="0"/>
              <a:t>Causes of accidents due to different road conditions.</a:t>
            </a:r>
          </a:p>
          <a:p>
            <a:r>
              <a:rPr lang="en-US" dirty="0"/>
              <a:t>Accident cases reported for different humidity, pressures, wind chill, wind speed, visibility</a:t>
            </a:r>
          </a:p>
          <a:p>
            <a:r>
              <a:rPr lang="en-US" dirty="0"/>
              <a:t>Road Accident Percentage for different Weather Condition in US (2016-2020)</a:t>
            </a:r>
          </a:p>
          <a:p>
            <a:r>
              <a:rPr lang="en-US" dirty="0"/>
              <a:t>Impact on the severity due to the Accidents</a:t>
            </a:r>
          </a:p>
          <a:p>
            <a:r>
              <a:rPr lang="en-US" dirty="0"/>
              <a:t>Impact on the severity due to the Accidents on different weather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56B-9986-3730-0AB0-3B96676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94" y="2494280"/>
            <a:ext cx="8596668" cy="186944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81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325</TotalTime>
  <Words>338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Trebuchet MS</vt:lpstr>
      <vt:lpstr>Wingdings 3</vt:lpstr>
      <vt:lpstr>Facet</vt:lpstr>
      <vt:lpstr>Analysis Of US Accident Data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Accident Data</dc:title>
  <dc:creator>Prasad Pawar</dc:creator>
  <cp:lastModifiedBy>Ajit Yadav</cp:lastModifiedBy>
  <cp:revision>16</cp:revision>
  <dcterms:created xsi:type="dcterms:W3CDTF">2022-10-01T03:35:19Z</dcterms:created>
  <dcterms:modified xsi:type="dcterms:W3CDTF">2022-10-02T08:14:46Z</dcterms:modified>
</cp:coreProperties>
</file>