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819401" y="296890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 .INDHUMATHI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24132161802522037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B,sc COMPUTER SCIENCE 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Arts and science college thiruvennainallur 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2" name="Google Shape;112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2743200" y="2354694"/>
            <a:ext cx="85341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 working app that instantly shows funny dad jokes.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Screenshot: Main screen with joke text area and Get Joke button.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Clean UI and responsive design tested on multiple devices.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0" name="Google Shape;120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1352448" y="3181075"/>
            <a:ext cx="70104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The Dad Jokes App provides instant humor in a simple, user-friendly way.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Demonstrates the use of HTML, CSS, and JavaScript effectively.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Can be extended with features like favorites, dark mode, or joke categories.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2370338" y="2162175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DAD_JOKES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0" name="Google Shape;60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1295475" y="2807550"/>
            <a:ext cx="66960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People often want quick entertainment and humor during breaks.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Finding clean, short, and funny jokes can be time-consuming.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 simple web app that delivers random dad jokes instantly can solve this.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0" name="Google Shape;7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1513612" y="2647950"/>
            <a:ext cx="6020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lightweight web app that displays random dad jokes with a click.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 using HTML for structure, CSS for styling, and JavaScript for functionality.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Fetches jokes dynamically (can use an API or a predefined list).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952725" y="3069488"/>
            <a:ext cx="85818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Students looking for quick humor.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Office workers needing short breaks.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Anyone who enjoys light-hearted dad jokes.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3048346" y="2752088"/>
            <a:ext cx="7010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HTML → to structure the app (buttons, text area for jokes).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CSS → to style the UI (fonts, colors, responsive layout).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JavaScript → to handle button clicks, fetch jokes, and display them dynamically.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Optional: Dad Jokes API for fresh jokes.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1666875" y="2574975"/>
            <a:ext cx="80196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Minimal and clean layout with a joke display box.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 central “Get Joke” button for interactivity.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Light color scheme for a fun and engaging feel.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Responsive design for mobile and desktop users.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4" name="Google Shape;104;p8"/>
          <p:cNvSpPr txBox="1"/>
          <p:nvPr/>
        </p:nvSpPr>
        <p:spPr>
          <a:xfrm>
            <a:off x="546999" y="2595900"/>
            <a:ext cx="93111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Random joke generator on button click.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Option to fetch jokes from an API or a joke list in JS.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Copy/share button to share jokes with friends.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Smooth animations for displaying jokes.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