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87" r:id="rId4"/>
    <p:sldId id="261" r:id="rId5"/>
    <p:sldId id="259" r:id="rId6"/>
    <p:sldId id="260" r:id="rId7"/>
    <p:sldId id="258" r:id="rId8"/>
    <p:sldId id="262" r:id="rId9"/>
    <p:sldId id="263" r:id="rId10"/>
    <p:sldId id="264" r:id="rId11"/>
    <p:sldId id="288" r:id="rId12"/>
    <p:sldId id="303" r:id="rId13"/>
    <p:sldId id="265" r:id="rId14"/>
    <p:sldId id="272" r:id="rId15"/>
    <p:sldId id="291" r:id="rId16"/>
    <p:sldId id="273" r:id="rId17"/>
    <p:sldId id="304" r:id="rId18"/>
    <p:sldId id="266" r:id="rId19"/>
    <p:sldId id="282" r:id="rId20"/>
    <p:sldId id="295" r:id="rId21"/>
    <p:sldId id="267" r:id="rId22"/>
    <p:sldId id="305" r:id="rId23"/>
    <p:sldId id="275" r:id="rId24"/>
    <p:sldId id="281" r:id="rId25"/>
    <p:sldId id="296" r:id="rId26"/>
    <p:sldId id="298" r:id="rId27"/>
    <p:sldId id="307" r:id="rId28"/>
    <p:sldId id="268" r:id="rId29"/>
    <p:sldId id="276" r:id="rId30"/>
    <p:sldId id="279" r:id="rId31"/>
    <p:sldId id="299" r:id="rId32"/>
    <p:sldId id="280" r:id="rId33"/>
    <p:sldId id="269" r:id="rId34"/>
    <p:sldId id="277" r:id="rId35"/>
    <p:sldId id="283" r:id="rId36"/>
    <p:sldId id="284" r:id="rId37"/>
    <p:sldId id="302" r:id="rId38"/>
    <p:sldId id="306" r:id="rId39"/>
    <p:sldId id="270" r:id="rId40"/>
    <p:sldId id="308" r:id="rId41"/>
    <p:sldId id="285" r:id="rId42"/>
    <p:sldId id="286" r:id="rId43"/>
    <p:sldId id="278" r:id="rId44"/>
    <p:sldId id="309" r:id="rId45"/>
    <p:sldId id="310" r:id="rId46"/>
    <p:sldId id="311" r:id="rId47"/>
    <p:sldId id="300" r:id="rId48"/>
    <p:sldId id="293" r:id="rId49"/>
    <p:sldId id="301" r:id="rId50"/>
    <p:sldId id="292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468" autoAdjust="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96680-E469-4180-966E-B01EF3C8556E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1A757-3F16-421E-8B92-53ED29FDF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625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1A757-3F16-421E-8B92-53ED29FDF39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5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1A757-3F16-421E-8B92-53ED29FDF39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8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1A757-3F16-421E-8B92-53ED29FDF39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061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A7D5-FEEB-42FD-8443-86085B706A18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71BD-25FC-4D29-8FEE-F678425F5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16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A7D5-FEEB-42FD-8443-86085B706A18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71BD-25FC-4D29-8FEE-F678425F5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70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A7D5-FEEB-42FD-8443-86085B706A18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71BD-25FC-4D29-8FEE-F678425F5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42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A7D5-FEEB-42FD-8443-86085B706A18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71BD-25FC-4D29-8FEE-F678425F5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120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A7D5-FEEB-42FD-8443-86085B706A18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71BD-25FC-4D29-8FEE-F678425F5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73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A7D5-FEEB-42FD-8443-86085B706A18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71BD-25FC-4D29-8FEE-F678425F5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618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A7D5-FEEB-42FD-8443-86085B706A18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71BD-25FC-4D29-8FEE-F678425F5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23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A7D5-FEEB-42FD-8443-86085B706A18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71BD-25FC-4D29-8FEE-F678425F5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44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A7D5-FEEB-42FD-8443-86085B706A18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71BD-25FC-4D29-8FEE-F678425F5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6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A7D5-FEEB-42FD-8443-86085B706A18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71BD-25FC-4D29-8FEE-F678425F5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28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A7D5-FEEB-42FD-8443-86085B706A18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71BD-25FC-4D29-8FEE-F678425F5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15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EA7D5-FEEB-42FD-8443-86085B706A18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471BD-25FC-4D29-8FEE-F678425F5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81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네트워크 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프로젝트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971370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2015116409 </a:t>
            </a:r>
            <a:r>
              <a:rPr lang="ko-KR" altLang="en-US" dirty="0" smtClean="0"/>
              <a:t>차영조 </a:t>
            </a:r>
            <a:endParaRPr lang="en-US" altLang="ko-KR" dirty="0" smtClean="0"/>
          </a:p>
          <a:p>
            <a:r>
              <a:rPr lang="en-US" altLang="ko-KR" dirty="0" smtClean="0"/>
              <a:t>2015117662 </a:t>
            </a:r>
            <a:r>
              <a:rPr lang="ko-KR" altLang="en-US" dirty="0" smtClean="0"/>
              <a:t>권민지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29063" y="3971370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팀장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87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클라이언트 접속 제어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800" dirty="0" smtClean="0"/>
              <a:t>(</a:t>
            </a:r>
            <a:r>
              <a:rPr lang="ko-KR" altLang="en-US" sz="2800" dirty="0" smtClean="0"/>
              <a:t>권민지</a:t>
            </a:r>
            <a:r>
              <a:rPr lang="en-US" altLang="ko-KR" sz="2800" dirty="0" smtClean="0"/>
              <a:t>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375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>
                <a:solidFill>
                  <a:srgbClr val="002060"/>
                </a:solidFill>
              </a:rPr>
              <a:t>&lt;</a:t>
            </a:r>
            <a:r>
              <a:rPr lang="ko-KR" altLang="en-US" dirty="0" smtClean="0">
                <a:solidFill>
                  <a:srgbClr val="002060"/>
                </a:solidFill>
              </a:rPr>
              <a:t>구현방법</a:t>
            </a:r>
            <a:r>
              <a:rPr lang="en-US" altLang="ko-KR" dirty="0" smtClean="0">
                <a:solidFill>
                  <a:srgbClr val="002060"/>
                </a:solidFill>
              </a:rPr>
              <a:t>&gt;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멀티플렉싱에서</a:t>
            </a:r>
            <a:r>
              <a:rPr lang="ko-KR" altLang="en-US" dirty="0" smtClean="0"/>
              <a:t> 파일 </a:t>
            </a:r>
            <a:r>
              <a:rPr lang="ko-KR" altLang="en-US" dirty="0" err="1" smtClean="0"/>
              <a:t>디스크립터의</a:t>
            </a:r>
            <a:r>
              <a:rPr lang="ko-KR" altLang="en-US" dirty="0" smtClean="0"/>
              <a:t> 번호를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해당 번호 배열의 값이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인지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비어있는지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통해 확인하고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비어있는 값에 해당 </a:t>
            </a:r>
            <a:r>
              <a:rPr lang="ko-KR" altLang="en-US" dirty="0" err="1" smtClean="0"/>
              <a:t>디스크립터를</a:t>
            </a:r>
            <a:r>
              <a:rPr lang="ko-KR" altLang="en-US" dirty="0" smtClean="0"/>
              <a:t> 배정해준다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i-3</a:t>
            </a:r>
            <a:r>
              <a:rPr lang="ko-KR" altLang="en-US" dirty="0" smtClean="0"/>
              <a:t>인 이유는 클라이언트 </a:t>
            </a:r>
            <a:r>
              <a:rPr lang="ko-KR" altLang="en-US" dirty="0" err="1" smtClean="0"/>
              <a:t>디스크립터는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번부터 배정되기 때문에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>
                <a:solidFill>
                  <a:srgbClr val="002060"/>
                </a:solidFill>
              </a:rPr>
              <a:t>&lt;</a:t>
            </a:r>
            <a:r>
              <a:rPr lang="ko-KR" altLang="en-US" dirty="0" smtClean="0">
                <a:solidFill>
                  <a:srgbClr val="002060"/>
                </a:solidFill>
              </a:rPr>
              <a:t>어려웠던 점</a:t>
            </a:r>
            <a:r>
              <a:rPr lang="en-US" altLang="ko-KR" dirty="0" smtClean="0">
                <a:solidFill>
                  <a:srgbClr val="002060"/>
                </a:solidFill>
              </a:rPr>
              <a:t>&gt;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endParaRPr lang="en-US" altLang="ko-KR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중간에 빼먹은 줄이 있었다</a:t>
            </a:r>
            <a:r>
              <a:rPr lang="en-US" altLang="ko-KR" dirty="0"/>
              <a:t>. </a:t>
            </a:r>
            <a:r>
              <a:rPr lang="ko-KR" altLang="en-US" dirty="0"/>
              <a:t>나중에 수정 완료하였다</a:t>
            </a:r>
            <a:r>
              <a:rPr lang="en-US" altLang="ko-KR" dirty="0"/>
              <a:t>.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해결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767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클라이언트 접속 제어 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1357312"/>
            <a:ext cx="10015537" cy="4938764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2557463" y="5143500"/>
            <a:ext cx="9572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14725" y="4857750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&lt;-</a:t>
            </a:r>
            <a:r>
              <a:rPr lang="ko-KR" altLang="en-US" dirty="0" smtClean="0">
                <a:solidFill>
                  <a:schemeClr val="bg1"/>
                </a:solidFill>
              </a:rPr>
              <a:t>이 줄을 빼먹었었음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21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클라이언트 접속 제어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2" y="2181225"/>
            <a:ext cx="12115175" cy="155257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7743825" y="3076575"/>
            <a:ext cx="857250" cy="6572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 rot="20640295">
            <a:off x="9315450" y="4750594"/>
            <a:ext cx="1907382" cy="1750218"/>
            <a:chOff x="7100888" y="3800475"/>
            <a:chExt cx="3064669" cy="2700338"/>
          </a:xfrm>
        </p:grpSpPr>
        <p:sp>
          <p:nvSpPr>
            <p:cNvPr id="9" name="타원 8"/>
            <p:cNvSpPr/>
            <p:nvPr/>
          </p:nvSpPr>
          <p:spPr>
            <a:xfrm>
              <a:off x="7100888" y="3800475"/>
              <a:ext cx="3014662" cy="2700338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00888" y="4735146"/>
              <a:ext cx="3064669" cy="807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/>
                <a:t>구현 완료</a:t>
              </a:r>
              <a:r>
                <a:rPr lang="en-US" altLang="ko-KR" sz="2800" b="1" dirty="0" smtClean="0"/>
                <a:t>!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1879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회원가입</a:t>
            </a:r>
            <a:r>
              <a:rPr lang="en-US" altLang="ko-KR" dirty="0"/>
              <a:t>(/register)</a:t>
            </a:r>
            <a:br>
              <a:rPr lang="en-US" altLang="ko-KR" dirty="0"/>
            </a:br>
            <a:r>
              <a:rPr lang="en-US" altLang="ko-KR" sz="2800" dirty="0" smtClean="0"/>
              <a:t>(</a:t>
            </a:r>
            <a:r>
              <a:rPr lang="ko-KR" altLang="en-US" sz="2800" dirty="0" smtClean="0"/>
              <a:t>권민지 </a:t>
            </a:r>
            <a:r>
              <a:rPr lang="en-US" altLang="ko-KR" sz="2800" dirty="0" smtClean="0"/>
              <a:t>/ </a:t>
            </a:r>
            <a:r>
              <a:rPr lang="ko-KR" altLang="en-US" sz="2800" dirty="0" smtClean="0"/>
              <a:t>수정 및 보완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차영조</a:t>
            </a:r>
            <a:r>
              <a:rPr lang="en-US" altLang="ko-KR" sz="2800" dirty="0" smtClean="0"/>
              <a:t>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dirty="0" smtClean="0">
                <a:solidFill>
                  <a:srgbClr val="002060"/>
                </a:solidFill>
              </a:rPr>
              <a:t>&lt;</a:t>
            </a:r>
            <a:r>
              <a:rPr lang="ko-KR" altLang="en-US" sz="3200" dirty="0" smtClean="0">
                <a:solidFill>
                  <a:srgbClr val="002060"/>
                </a:solidFill>
              </a:rPr>
              <a:t>구현방법</a:t>
            </a:r>
            <a:r>
              <a:rPr lang="en-US" altLang="ko-KR" sz="3200" dirty="0" smtClean="0">
                <a:solidFill>
                  <a:srgbClr val="002060"/>
                </a:solidFill>
              </a:rPr>
              <a:t>&gt;</a:t>
            </a:r>
            <a:endParaRPr lang="en-US" altLang="ko-KR" sz="32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구조체를 만들어서 </a:t>
            </a:r>
            <a:r>
              <a:rPr lang="ko-KR" altLang="en-US" dirty="0" err="1" smtClean="0"/>
              <a:t>입력받은</a:t>
            </a:r>
            <a:r>
              <a:rPr lang="ko-KR" altLang="en-US" dirty="0" smtClean="0"/>
              <a:t> 아이디와 패스워드 저장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입력받는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파일디스크립터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4~8 </a:t>
            </a:r>
            <a:r>
              <a:rPr lang="ko-KR" altLang="en-US" dirty="0" err="1" smtClean="0"/>
              <a:t>반복문으로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(0,1,2 </a:t>
            </a:r>
            <a:r>
              <a:rPr lang="ko-KR" altLang="en-US" dirty="0" smtClean="0"/>
              <a:t>파일 입출력</a:t>
            </a:r>
            <a:r>
              <a:rPr lang="en-US" altLang="ko-KR" dirty="0" smtClean="0"/>
              <a:t>, 3-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612" y="3645091"/>
            <a:ext cx="4548188" cy="266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5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회원가입</a:t>
            </a:r>
            <a:r>
              <a:rPr lang="en-US" altLang="ko-KR" dirty="0"/>
              <a:t>(/register)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 smtClean="0">
                <a:solidFill>
                  <a:srgbClr val="002060"/>
                </a:solidFill>
              </a:rPr>
              <a:t>&lt;</a:t>
            </a:r>
            <a:r>
              <a:rPr lang="ko-KR" altLang="en-US" sz="3200" dirty="0" smtClean="0">
                <a:solidFill>
                  <a:srgbClr val="002060"/>
                </a:solidFill>
              </a:rPr>
              <a:t>어려웠던 점</a:t>
            </a:r>
            <a:r>
              <a:rPr lang="en-US" altLang="ko-KR" sz="3200" dirty="0" smtClean="0">
                <a:solidFill>
                  <a:srgbClr val="002060"/>
                </a:solidFill>
              </a:rPr>
              <a:t>&gt;</a:t>
            </a:r>
            <a:endParaRPr lang="en-US" altLang="ko-KR" sz="32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&lt;,&gt; </a:t>
            </a:r>
            <a:r>
              <a:rPr lang="ko-KR" altLang="en-US" dirty="0" smtClean="0"/>
              <a:t>으로 구현했을 때는 잘 되었으나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설명을 </a:t>
            </a:r>
            <a:r>
              <a:rPr lang="ko-KR" altLang="en-US" dirty="0" err="1" smtClean="0"/>
              <a:t>잘못읽음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‘ ‘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엔터로</a:t>
            </a:r>
            <a:r>
              <a:rPr lang="ko-KR" altLang="en-US" dirty="0" smtClean="0"/>
              <a:t> 토큰을 </a:t>
            </a:r>
            <a:r>
              <a:rPr lang="ko-KR" altLang="en-US" dirty="0" err="1" smtClean="0"/>
              <a:t>구분할때는</a:t>
            </a:r>
            <a:r>
              <a:rPr lang="ko-KR" altLang="en-US" dirty="0" smtClean="0"/>
              <a:t> 버퍼의 값이 꼬이는 현상이 있었다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=&gt;</a:t>
            </a:r>
            <a:r>
              <a:rPr lang="ko-KR" altLang="en-US" dirty="0" smtClean="0"/>
              <a:t>마지막에 </a:t>
            </a:r>
            <a:r>
              <a:rPr lang="ko-KR" altLang="en-US" dirty="0" smtClean="0"/>
              <a:t>받는 패스워드의 문자열 배열의 마지막에 </a:t>
            </a:r>
            <a:r>
              <a:rPr lang="en-US" altLang="ko-KR" dirty="0" smtClean="0"/>
              <a:t>‘\0’</a:t>
            </a:r>
            <a:r>
              <a:rPr lang="ko-KR" altLang="en-US" dirty="0" smtClean="0"/>
              <a:t>을 추가해주었다</a:t>
            </a:r>
            <a:r>
              <a:rPr lang="en-US" altLang="ko-KR" dirty="0" smtClean="0"/>
              <a:t>.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해결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9301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회원가입</a:t>
            </a:r>
            <a:r>
              <a:rPr lang="en-US" altLang="ko-KR" dirty="0"/>
              <a:t>(/register)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9212"/>
            <a:ext cx="7715250" cy="4848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72575" y="5243513"/>
            <a:ext cx="192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수정 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50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회원가입</a:t>
            </a:r>
            <a:r>
              <a:rPr lang="en-US" altLang="ko-KR" dirty="0"/>
              <a:t>(/register)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4" y="1385887"/>
            <a:ext cx="8416158" cy="49577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25075" y="5686425"/>
            <a:ext cx="206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수정 후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528763" y="2714625"/>
            <a:ext cx="21859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5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(/register)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33" y="1690688"/>
            <a:ext cx="10132713" cy="22051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3897" y="4114800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등록 완료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중복된 아이디로는 등록 불가능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 rot="20640295">
            <a:off x="9315450" y="4750594"/>
            <a:ext cx="1907382" cy="1750218"/>
            <a:chOff x="7100888" y="3800475"/>
            <a:chExt cx="3064669" cy="2700338"/>
          </a:xfrm>
        </p:grpSpPr>
        <p:sp>
          <p:nvSpPr>
            <p:cNvPr id="11" name="타원 10"/>
            <p:cNvSpPr/>
            <p:nvPr/>
          </p:nvSpPr>
          <p:spPr>
            <a:xfrm>
              <a:off x="7100888" y="3800475"/>
              <a:ext cx="3014662" cy="2700338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00888" y="4735146"/>
              <a:ext cx="3064669" cy="807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/>
                <a:t>구현 완료</a:t>
              </a:r>
              <a:r>
                <a:rPr lang="en-US" altLang="ko-KR" sz="2800" b="1" dirty="0" smtClean="0"/>
                <a:t>!</a:t>
              </a:r>
              <a:endParaRPr lang="ko-KR" altLang="en-US" sz="1200" b="1" dirty="0"/>
            </a:p>
          </p:txBody>
        </p:sp>
      </p:grpSp>
      <p:cxnSp>
        <p:nvCxnSpPr>
          <p:cNvPr id="13" name="직선 연결선 12"/>
          <p:cNvCxnSpPr/>
          <p:nvPr/>
        </p:nvCxnSpPr>
        <p:spPr>
          <a:xfrm>
            <a:off x="6273025" y="2916239"/>
            <a:ext cx="20708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425425" y="3254376"/>
            <a:ext cx="20708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31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로그인</a:t>
            </a:r>
            <a:r>
              <a:rPr lang="en-US" altLang="ko-KR" dirty="0"/>
              <a:t>(/login)</a:t>
            </a:r>
            <a:br>
              <a:rPr lang="en-US" altLang="ko-KR" dirty="0"/>
            </a:br>
            <a:r>
              <a:rPr lang="en-US" altLang="ko-KR" sz="2800" dirty="0" smtClean="0"/>
              <a:t>(</a:t>
            </a:r>
            <a:r>
              <a:rPr lang="ko-KR" altLang="en-US" sz="2800" dirty="0" smtClean="0"/>
              <a:t>권민지 </a:t>
            </a:r>
            <a:r>
              <a:rPr lang="en-US" altLang="ko-KR" sz="2800" dirty="0" smtClean="0"/>
              <a:t>/ </a:t>
            </a:r>
            <a:r>
              <a:rPr lang="ko-KR" altLang="en-US" sz="2800" dirty="0" smtClean="0"/>
              <a:t>수정 및 보완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차영조</a:t>
            </a:r>
            <a:r>
              <a:rPr lang="en-US" altLang="ko-KR" sz="2800" dirty="0" smtClean="0"/>
              <a:t>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 smtClean="0">
                <a:solidFill>
                  <a:srgbClr val="002060"/>
                </a:solidFill>
              </a:rPr>
              <a:t>&lt;</a:t>
            </a:r>
            <a:r>
              <a:rPr lang="ko-KR" altLang="en-US" sz="3200" dirty="0" smtClean="0">
                <a:solidFill>
                  <a:srgbClr val="002060"/>
                </a:solidFill>
              </a:rPr>
              <a:t>구현방법</a:t>
            </a:r>
            <a:r>
              <a:rPr lang="en-US" altLang="ko-KR" sz="3200" dirty="0" smtClean="0">
                <a:solidFill>
                  <a:srgbClr val="002060"/>
                </a:solidFill>
              </a:rPr>
              <a:t>&gt;</a:t>
            </a:r>
            <a:endParaRPr lang="en-US" altLang="ko-KR" sz="32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등록과 마찬가지로 </a:t>
            </a:r>
            <a:r>
              <a:rPr lang="en-US" altLang="ko-KR" dirty="0" smtClean="0"/>
              <a:t>4~8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돌리면서 구조체의 값과 일치하는지를 확인하며 로그인하였다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 smtClean="0">
                <a:solidFill>
                  <a:srgbClr val="002060"/>
                </a:solidFill>
              </a:rPr>
              <a:t>&lt;</a:t>
            </a:r>
            <a:r>
              <a:rPr lang="ko-KR" altLang="en-US" sz="3200" dirty="0" smtClean="0">
                <a:solidFill>
                  <a:srgbClr val="002060"/>
                </a:solidFill>
              </a:rPr>
              <a:t>어려웠던 점</a:t>
            </a:r>
            <a:r>
              <a:rPr lang="en-US" altLang="ko-KR" sz="3200" dirty="0" smtClean="0">
                <a:solidFill>
                  <a:srgbClr val="002060"/>
                </a:solidFill>
              </a:rPr>
              <a:t>&gt;</a:t>
            </a:r>
            <a:r>
              <a:rPr lang="ko-KR" altLang="en-US" sz="3200" dirty="0" smtClean="0">
                <a:solidFill>
                  <a:srgbClr val="002060"/>
                </a:solidFill>
              </a:rPr>
              <a:t> </a:t>
            </a:r>
            <a:endParaRPr lang="en-US" altLang="ko-KR" sz="3200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이 또한 </a:t>
            </a:r>
            <a:r>
              <a:rPr lang="ko-KR" altLang="en-US" dirty="0" err="1"/>
              <a:t>엔터</a:t>
            </a:r>
            <a:r>
              <a:rPr lang="ko-KR" altLang="en-US" dirty="0"/>
              <a:t> 토큰 처리가 문제가 되었다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패스워드 문자열의 맨 마지막 배열에 </a:t>
            </a:r>
            <a:r>
              <a:rPr lang="en-US" altLang="ko-KR" dirty="0"/>
              <a:t>‘\0’</a:t>
            </a:r>
            <a:r>
              <a:rPr lang="ko-KR" altLang="en-US" dirty="0"/>
              <a:t>을 넣어 해결하였다</a:t>
            </a:r>
            <a:r>
              <a:rPr lang="en-US" altLang="ko-KR" dirty="0"/>
              <a:t>. </a:t>
            </a:r>
            <a:endParaRPr lang="ko-KR" altLang="en-US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339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690688"/>
            <a:ext cx="8201025" cy="3933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58350" y="4914900"/>
            <a:ext cx="180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수정 전</a:t>
            </a: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(/login)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677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23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0. </a:t>
            </a:r>
            <a:r>
              <a:rPr lang="ko-KR" altLang="en-US" dirty="0" smtClean="0"/>
              <a:t>팀원소개 및 협업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구현방법 </a:t>
            </a:r>
            <a:r>
              <a:rPr lang="en-US" altLang="ko-KR" dirty="0" smtClean="0"/>
              <a:t>(select) + </a:t>
            </a:r>
            <a:r>
              <a:rPr lang="ko-KR" altLang="en-US" dirty="0" smtClean="0"/>
              <a:t>전체구성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클라이언트 접속 처리 및 에코 서비스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클라이언트 접속 제어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(/register)</a:t>
            </a:r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(/login)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단체채팅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6. </a:t>
            </a:r>
            <a:r>
              <a:rPr lang="ko-KR" altLang="en-US" dirty="0" smtClean="0"/>
              <a:t>귓속말</a:t>
            </a:r>
            <a:r>
              <a:rPr lang="en-US" altLang="ko-KR" dirty="0" smtClean="0"/>
              <a:t>(/w)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smtClean="0"/>
              <a:t>특정 유저 차단하기</a:t>
            </a:r>
            <a:r>
              <a:rPr lang="en-US" altLang="ko-KR" dirty="0" smtClean="0"/>
              <a:t>(/b)</a:t>
            </a:r>
          </a:p>
          <a:p>
            <a:pPr marL="0" indent="0">
              <a:buNone/>
            </a:pPr>
            <a:r>
              <a:rPr lang="en-US" altLang="ko-KR" dirty="0" smtClean="0"/>
              <a:t>8. </a:t>
            </a:r>
            <a:r>
              <a:rPr lang="ko-KR" altLang="en-US" dirty="0" smtClean="0"/>
              <a:t>가위바위보 게임</a:t>
            </a:r>
            <a:r>
              <a:rPr lang="en-US" altLang="ko-KR" dirty="0" smtClean="0"/>
              <a:t>(/game)</a:t>
            </a:r>
          </a:p>
          <a:p>
            <a:pPr marL="0" indent="0">
              <a:buNone/>
            </a:pPr>
            <a:r>
              <a:rPr lang="en-US" altLang="ko-KR" dirty="0" smtClean="0"/>
              <a:t>9. </a:t>
            </a:r>
            <a:r>
              <a:rPr lang="ko-KR" altLang="en-US" dirty="0" smtClean="0"/>
              <a:t>클라이언트 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034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9967"/>
          <a:stretch/>
        </p:blipFill>
        <p:spPr>
          <a:xfrm>
            <a:off x="400049" y="1690688"/>
            <a:ext cx="8886826" cy="45434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058400" y="5314950"/>
            <a:ext cx="192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수정 후 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114425" y="2900363"/>
            <a:ext cx="21859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(/login)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85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(/login)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6924"/>
            <a:ext cx="10306808" cy="1947864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 rot="20640295">
            <a:off x="9315450" y="4750594"/>
            <a:ext cx="1907382" cy="1750218"/>
            <a:chOff x="7100888" y="3800475"/>
            <a:chExt cx="3064669" cy="2700338"/>
          </a:xfrm>
        </p:grpSpPr>
        <p:sp>
          <p:nvSpPr>
            <p:cNvPr id="10" name="타원 9"/>
            <p:cNvSpPr/>
            <p:nvPr/>
          </p:nvSpPr>
          <p:spPr>
            <a:xfrm>
              <a:off x="7100888" y="3800475"/>
              <a:ext cx="3014662" cy="2700338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00888" y="4735146"/>
              <a:ext cx="3064669" cy="807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/>
                <a:t>구현 완료</a:t>
              </a:r>
              <a:r>
                <a:rPr lang="en-US" altLang="ko-KR" sz="2800" b="1" dirty="0" smtClean="0"/>
                <a:t>!</a:t>
              </a:r>
              <a:endParaRPr lang="ko-KR" altLang="en-US" sz="1200" b="1" dirty="0"/>
            </a:p>
          </p:txBody>
        </p:sp>
      </p:grpSp>
      <p:cxnSp>
        <p:nvCxnSpPr>
          <p:cNvPr id="12" name="직선 연결선 11"/>
          <p:cNvCxnSpPr/>
          <p:nvPr/>
        </p:nvCxnSpPr>
        <p:spPr>
          <a:xfrm flipV="1">
            <a:off x="6801663" y="3657600"/>
            <a:ext cx="1856562" cy="176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89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단체채팅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800" dirty="0" smtClean="0"/>
              <a:t>(</a:t>
            </a:r>
            <a:r>
              <a:rPr lang="ko-KR" altLang="en-US" sz="2800" dirty="0" smtClean="0"/>
              <a:t>권민지 </a:t>
            </a:r>
            <a:r>
              <a:rPr lang="en-US" altLang="ko-KR" sz="2800" dirty="0" smtClean="0"/>
              <a:t>/ </a:t>
            </a:r>
            <a:r>
              <a:rPr lang="ko-KR" altLang="en-US" sz="2800" dirty="0" smtClean="0"/>
              <a:t>수정 및 보완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차영조</a:t>
            </a:r>
            <a:r>
              <a:rPr lang="en-US" altLang="ko-KR" sz="2800" dirty="0" smtClean="0"/>
              <a:t>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dirty="0" smtClean="0">
                <a:solidFill>
                  <a:srgbClr val="002060"/>
                </a:solidFill>
              </a:rPr>
              <a:t>&lt;</a:t>
            </a:r>
            <a:r>
              <a:rPr lang="ko-KR" altLang="en-US" sz="3200" dirty="0" smtClean="0">
                <a:solidFill>
                  <a:srgbClr val="002060"/>
                </a:solidFill>
              </a:rPr>
              <a:t>구현방법</a:t>
            </a:r>
            <a:r>
              <a:rPr lang="en-US" altLang="ko-KR" sz="3200" dirty="0" smtClean="0">
                <a:solidFill>
                  <a:srgbClr val="002060"/>
                </a:solidFill>
              </a:rPr>
              <a:t>&gt;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37" y="2124075"/>
            <a:ext cx="7795153" cy="40528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5763" y="2443163"/>
            <a:ext cx="27717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에코 기능과 같이 구현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통해 해당 </a:t>
            </a:r>
            <a:r>
              <a:rPr lang="ko-KR" altLang="en-US" dirty="0" err="1" smtClean="0"/>
              <a:t>디스크립터가</a:t>
            </a:r>
            <a:r>
              <a:rPr lang="ko-KR" altLang="en-US" dirty="0" smtClean="0"/>
              <a:t> 로그인 되어있고 본인의 </a:t>
            </a:r>
            <a:r>
              <a:rPr lang="ko-KR" altLang="en-US" dirty="0" err="1" smtClean="0"/>
              <a:t>디스크립터가</a:t>
            </a:r>
            <a:r>
              <a:rPr lang="ko-KR" altLang="en-US" dirty="0" smtClean="0"/>
              <a:t> 아니면 메시지를 써준다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029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단체채팅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dirty="0" smtClean="0">
                <a:solidFill>
                  <a:srgbClr val="002060"/>
                </a:solidFill>
              </a:rPr>
              <a:t>&lt;</a:t>
            </a:r>
            <a:r>
              <a:rPr lang="ko-KR" altLang="en-US" sz="3200" dirty="0" smtClean="0">
                <a:solidFill>
                  <a:srgbClr val="002060"/>
                </a:solidFill>
              </a:rPr>
              <a:t>어려웠던 점</a:t>
            </a:r>
            <a:r>
              <a:rPr lang="en-US" altLang="ko-KR" sz="3200" dirty="0" smtClean="0">
                <a:solidFill>
                  <a:srgbClr val="00206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귓속말과 비슷하게 메시지를 보내지 못하면 수신도 하지 못한다는 점이 있었다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클라이언트의 수정으로 문제를 해결하였다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395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단체채팅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053098" cy="27384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15200" y="4557713"/>
            <a:ext cx="3257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수정 전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코드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실행이 잘 안됨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9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단체채팅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71612"/>
            <a:ext cx="7702380" cy="38862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72525" y="4414838"/>
            <a:ext cx="3200400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수정 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두번째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: </a:t>
            </a:r>
            <a:r>
              <a:rPr lang="ko-KR" altLang="en-US" dirty="0" err="1" smtClean="0"/>
              <a:t>세그멘테이션</a:t>
            </a:r>
            <a:r>
              <a:rPr lang="ko-KR" altLang="en-US" dirty="0" smtClean="0"/>
              <a:t> 오류가 생기거나 맨 처음 보내는 메시지는 </a:t>
            </a:r>
            <a:r>
              <a:rPr lang="ko-KR" altLang="en-US" dirty="0" err="1" smtClean="0"/>
              <a:t>엔터를</a:t>
            </a:r>
            <a:r>
              <a:rPr lang="ko-KR" altLang="en-US" dirty="0" smtClean="0"/>
              <a:t> 쳐야 전송이 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819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단체채팅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1962151"/>
            <a:ext cx="11160540" cy="38814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29688" y="6100763"/>
            <a:ext cx="242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오류 예시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66862" y="1592819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서버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4109" y="1555791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929688" y="1520311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클라이언트</a:t>
            </a:r>
            <a:r>
              <a:rPr lang="en-US" altLang="ko-KR" dirty="0"/>
              <a:t>2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115175" y="4729163"/>
            <a:ext cx="1214437" cy="6000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86775" y="4729163"/>
            <a:ext cx="210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이 부분은 단체 채팅이 안됨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13753" y="5389782"/>
            <a:ext cx="27051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4167187" y="4789707"/>
            <a:ext cx="1214437" cy="6000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083839" y="4214812"/>
            <a:ext cx="1214437" cy="6000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445914" y="3857535"/>
            <a:ext cx="2100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이 부분은 </a:t>
            </a:r>
            <a:r>
              <a:rPr lang="ko-KR" altLang="en-US" dirty="0" err="1" smtClean="0">
                <a:solidFill>
                  <a:schemeClr val="bg1"/>
                </a:solidFill>
              </a:rPr>
              <a:t>엔터를</a:t>
            </a:r>
            <a:r>
              <a:rPr lang="ko-KR" altLang="en-US" dirty="0" smtClean="0">
                <a:solidFill>
                  <a:schemeClr val="bg1"/>
                </a:solidFill>
              </a:rPr>
              <a:t> 쳐야 메시지 입력 받음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62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단체채팅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716518" cy="234315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4914900" y="3219450"/>
            <a:ext cx="1385888" cy="9572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38200" y="3219450"/>
            <a:ext cx="1476375" cy="8072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 rot="20640295">
            <a:off x="9315450" y="4750594"/>
            <a:ext cx="1907382" cy="1750218"/>
            <a:chOff x="7100888" y="3800475"/>
            <a:chExt cx="3064669" cy="2700338"/>
          </a:xfrm>
        </p:grpSpPr>
        <p:sp>
          <p:nvSpPr>
            <p:cNvPr id="9" name="타원 8"/>
            <p:cNvSpPr/>
            <p:nvPr/>
          </p:nvSpPr>
          <p:spPr>
            <a:xfrm>
              <a:off x="7100888" y="3800475"/>
              <a:ext cx="3014662" cy="2700338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00888" y="4735146"/>
              <a:ext cx="3064669" cy="807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/>
                <a:t>구현 완료</a:t>
              </a:r>
              <a:r>
                <a:rPr lang="en-US" altLang="ko-KR" sz="2800" b="1" dirty="0" smtClean="0"/>
                <a:t>!</a:t>
              </a:r>
              <a:endParaRPr lang="ko-KR" altLang="en-US" sz="1200" b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42988" y="4530255"/>
            <a:ext cx="46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클라이언트 수정 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470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귓속말</a:t>
            </a:r>
            <a:r>
              <a:rPr lang="en-US" altLang="ko-KR" dirty="0"/>
              <a:t>(/w)</a:t>
            </a:r>
            <a:br>
              <a:rPr lang="en-US" altLang="ko-KR" dirty="0"/>
            </a:br>
            <a:r>
              <a:rPr lang="en-US" altLang="ko-KR" sz="2800" dirty="0" smtClean="0"/>
              <a:t>(</a:t>
            </a:r>
            <a:r>
              <a:rPr lang="ko-KR" altLang="en-US" sz="2800" dirty="0" smtClean="0"/>
              <a:t>차영조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dirty="0" smtClean="0">
                <a:solidFill>
                  <a:srgbClr val="002060"/>
                </a:solidFill>
              </a:rPr>
              <a:t>&lt;</a:t>
            </a:r>
            <a:r>
              <a:rPr lang="ko-KR" altLang="en-US" sz="3200" dirty="0" smtClean="0">
                <a:solidFill>
                  <a:srgbClr val="002060"/>
                </a:solidFill>
              </a:rPr>
              <a:t>구현방법</a:t>
            </a:r>
            <a:r>
              <a:rPr lang="en-US" altLang="ko-KR" sz="3200" dirty="0" smtClean="0">
                <a:solidFill>
                  <a:srgbClr val="00206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유저가 입력한 아이디 토큰과 일치하는 토큰을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통해 찾은 다음 해당 유저에게 보내준다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635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귓속말</a:t>
            </a:r>
            <a:r>
              <a:rPr lang="en-US" altLang="ko-KR" dirty="0"/>
              <a:t>(/w)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3200" dirty="0" smtClean="0">
                <a:solidFill>
                  <a:srgbClr val="002060"/>
                </a:solidFill>
              </a:rPr>
              <a:t>&lt;</a:t>
            </a:r>
            <a:r>
              <a:rPr lang="ko-KR" altLang="en-US" sz="3200" dirty="0" smtClean="0">
                <a:solidFill>
                  <a:srgbClr val="002060"/>
                </a:solidFill>
              </a:rPr>
              <a:t>어려웠던 점</a:t>
            </a:r>
            <a:r>
              <a:rPr lang="en-US" altLang="ko-KR" sz="3200" dirty="0">
                <a:solidFill>
                  <a:srgbClr val="002060"/>
                </a:solidFill>
              </a:rPr>
              <a:t>&gt;</a:t>
            </a:r>
            <a:endParaRPr lang="en-US" altLang="ko-KR" sz="32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무엇인가를 쓰지 않으면 메시지를 받을 수 없는 상황이 있었다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( </a:t>
            </a:r>
            <a:r>
              <a:rPr lang="ko-KR" altLang="en-US" dirty="0" smtClean="0"/>
              <a:t>무엇인가를 써야만 메시지를 받을 수 있었다</a:t>
            </a:r>
            <a:r>
              <a:rPr lang="en-US" altLang="ko-KR" dirty="0" smtClean="0"/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=&gt; </a:t>
            </a:r>
            <a:r>
              <a:rPr lang="ko-KR" altLang="en-US" dirty="0" smtClean="0"/>
              <a:t>기존 클라이언트가 쓰고 읽는 순서로의 반복이었기 때문에 아무런 메시지 입력이 없으면 수신도 불가했다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=&gt; </a:t>
            </a:r>
            <a:r>
              <a:rPr lang="ko-KR" altLang="en-US" dirty="0" smtClean="0"/>
              <a:t>각각 읽고 쓰는 기능을 가진 두 프로세스로 분리했다</a:t>
            </a:r>
            <a:r>
              <a:rPr lang="en-US" altLang="ko-KR" dirty="0" smtClean="0"/>
              <a:t>.(fork())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클라이언트 수정으로 해결</a:t>
            </a:r>
            <a:r>
              <a:rPr lang="en-US" altLang="ko-KR" dirty="0" smtClean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335728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0.</a:t>
            </a:r>
            <a:r>
              <a:rPr lang="ko-KR" altLang="en-US" dirty="0"/>
              <a:t> 팀원소개 및 협업 </a:t>
            </a:r>
            <a:r>
              <a:rPr lang="en-US" altLang="ko-KR" dirty="0"/>
              <a:t>+ </a:t>
            </a:r>
            <a:r>
              <a:rPr lang="ko-KR" altLang="en-US" dirty="0"/>
              <a:t>구현방법 </a:t>
            </a:r>
            <a:r>
              <a:rPr lang="en-US" altLang="ko-KR" dirty="0"/>
              <a:t>(select)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42290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15</a:t>
            </a:r>
            <a:r>
              <a:rPr lang="ko-KR" altLang="en-US" dirty="0" smtClean="0"/>
              <a:t>학번 차영조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권민지 </a:t>
            </a:r>
            <a:r>
              <a:rPr lang="en-US" altLang="ko-KR" dirty="0" smtClean="0"/>
              <a:t>^^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32" r="59849"/>
          <a:stretch/>
        </p:blipFill>
        <p:spPr>
          <a:xfrm>
            <a:off x="9492804" y="1996562"/>
            <a:ext cx="1691926" cy="44367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0" t="11455" r="10288" b="19389"/>
          <a:stretch/>
        </p:blipFill>
        <p:spPr>
          <a:xfrm>
            <a:off x="1107583" y="1996562"/>
            <a:ext cx="2665927" cy="44367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5" t="36807"/>
          <a:stretch/>
        </p:blipFill>
        <p:spPr>
          <a:xfrm>
            <a:off x="4662150" y="1996562"/>
            <a:ext cx="3718461" cy="44367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16676" y="5293217"/>
            <a:ext cx="1970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</a:rPr>
              <a:t>권민지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21055" y="5308853"/>
            <a:ext cx="1435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차영조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3387144" y="4597758"/>
            <a:ext cx="1790163" cy="450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10800000">
            <a:off x="7570065" y="3566778"/>
            <a:ext cx="1790163" cy="450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7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귓속말</a:t>
            </a:r>
            <a:r>
              <a:rPr lang="en-US" altLang="ko-KR" dirty="0"/>
              <a:t>(/w)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1223962"/>
            <a:ext cx="7386637" cy="52417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15438" y="4572000"/>
            <a:ext cx="2138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수정 전</a:t>
            </a:r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err="1" smtClean="0"/>
              <a:t>세그멘테이션</a:t>
            </a:r>
            <a:r>
              <a:rPr lang="ko-KR" altLang="en-US" dirty="0" smtClean="0"/>
              <a:t> 오류 생김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10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귓속말</a:t>
            </a:r>
            <a:r>
              <a:rPr lang="en-US" altLang="ko-KR" dirty="0" smtClean="0"/>
              <a:t>(/w)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99" y="1809749"/>
            <a:ext cx="10506075" cy="43128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58325" y="6241707"/>
            <a:ext cx="201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오류 예시 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881437" y="5514974"/>
            <a:ext cx="1304926" cy="5000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723899" y="5689819"/>
            <a:ext cx="27051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45917" y="5226044"/>
            <a:ext cx="2100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이 부분은 </a:t>
            </a:r>
            <a:r>
              <a:rPr lang="ko-KR" altLang="en-US" dirty="0" err="1" smtClean="0">
                <a:solidFill>
                  <a:schemeClr val="bg1"/>
                </a:solidFill>
              </a:rPr>
              <a:t>엔터를</a:t>
            </a:r>
            <a:r>
              <a:rPr lang="ko-KR" altLang="en-US" dirty="0" smtClean="0">
                <a:solidFill>
                  <a:schemeClr val="bg1"/>
                </a:solidFill>
              </a:rPr>
              <a:t> 쳐야 메시지 입력 받음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09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귓속말</a:t>
            </a:r>
            <a:r>
              <a:rPr lang="en-US" altLang="ko-KR" dirty="0"/>
              <a:t>(/w)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1581149"/>
            <a:ext cx="8960331" cy="2119313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 flipV="1">
            <a:off x="5274469" y="3414712"/>
            <a:ext cx="1643062" cy="142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1014412" y="3486149"/>
            <a:ext cx="1643062" cy="142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71588" y="4186238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클라이언트 수정 뒤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 rot="20640295">
            <a:off x="9315450" y="4750594"/>
            <a:ext cx="1907382" cy="1750218"/>
            <a:chOff x="7100888" y="3800475"/>
            <a:chExt cx="3064669" cy="2700338"/>
          </a:xfrm>
        </p:grpSpPr>
        <p:sp>
          <p:nvSpPr>
            <p:cNvPr id="14" name="타원 13"/>
            <p:cNvSpPr/>
            <p:nvPr/>
          </p:nvSpPr>
          <p:spPr>
            <a:xfrm>
              <a:off x="7100888" y="3800475"/>
              <a:ext cx="3014662" cy="2700338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00888" y="4735146"/>
              <a:ext cx="3064669" cy="807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/>
                <a:t>구현 완료</a:t>
              </a:r>
              <a:r>
                <a:rPr lang="en-US" altLang="ko-KR" sz="2800" b="1" dirty="0" smtClean="0"/>
                <a:t>!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5348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특정 유저 차단하기</a:t>
            </a:r>
            <a:r>
              <a:rPr lang="en-US" altLang="ko-KR" dirty="0"/>
              <a:t>(/b)</a:t>
            </a:r>
            <a:br>
              <a:rPr lang="en-US" altLang="ko-KR" dirty="0"/>
            </a:br>
            <a:r>
              <a:rPr lang="en-US" altLang="ko-KR" sz="2800" dirty="0" smtClean="0"/>
              <a:t>(</a:t>
            </a:r>
            <a:r>
              <a:rPr lang="ko-KR" altLang="en-US" sz="2800" dirty="0" smtClean="0"/>
              <a:t>차영조 </a:t>
            </a:r>
            <a:r>
              <a:rPr lang="en-US" altLang="ko-KR" sz="2800" dirty="0" smtClean="0"/>
              <a:t>/ </a:t>
            </a:r>
            <a:r>
              <a:rPr lang="ko-KR" altLang="en-US" sz="2800" dirty="0" smtClean="0"/>
              <a:t>수정 및 </a:t>
            </a:r>
            <a:r>
              <a:rPr lang="ko-KR" altLang="en-US" sz="2800" dirty="0" smtClean="0"/>
              <a:t>보완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권민지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dirty="0" smtClean="0">
                <a:solidFill>
                  <a:srgbClr val="002060"/>
                </a:solidFill>
              </a:rPr>
              <a:t>&lt;</a:t>
            </a:r>
            <a:r>
              <a:rPr lang="ko-KR" altLang="en-US" sz="3200" dirty="0" smtClean="0">
                <a:solidFill>
                  <a:srgbClr val="002060"/>
                </a:solidFill>
              </a:rPr>
              <a:t>구현방법</a:t>
            </a:r>
            <a:r>
              <a:rPr lang="en-US" altLang="ko-KR" sz="3200" dirty="0" smtClean="0">
                <a:solidFill>
                  <a:srgbClr val="00206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유저가 입력하는 아이디 토큰을 찾은 뒤 배열에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디스크립터의</a:t>
            </a:r>
            <a:r>
              <a:rPr lang="ko-KR" altLang="en-US" dirty="0" smtClean="0"/>
              <a:t> 열에 </a:t>
            </a:r>
            <a:r>
              <a:rPr lang="en-US" altLang="ko-KR" dirty="0" smtClean="0"/>
              <a:t>1.(</a:t>
            </a:r>
            <a:r>
              <a:rPr lang="ko-KR" altLang="en-US" dirty="0" smtClean="0"/>
              <a:t>초기화는 </a:t>
            </a:r>
            <a:r>
              <a:rPr lang="en-US" altLang="ko-KR" dirty="0" smtClean="0"/>
              <a:t>0)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단체 채팅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귓속말을 구현할 때 해당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가 나오면 </a:t>
            </a:r>
            <a:r>
              <a:rPr lang="en-US" altLang="ko-KR" dirty="0" smtClean="0"/>
              <a:t>continue;(</a:t>
            </a:r>
            <a:r>
              <a:rPr lang="ko-KR" altLang="en-US" dirty="0" smtClean="0"/>
              <a:t>무시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128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특정 유저 차단하기</a:t>
            </a:r>
            <a:r>
              <a:rPr lang="en-US" altLang="ko-KR" dirty="0"/>
              <a:t>(/b)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dirty="0" smtClean="0">
                <a:solidFill>
                  <a:srgbClr val="002060"/>
                </a:solidFill>
              </a:rPr>
              <a:t>&lt;</a:t>
            </a:r>
            <a:r>
              <a:rPr lang="ko-KR" altLang="en-US" sz="3200" dirty="0" smtClean="0">
                <a:solidFill>
                  <a:srgbClr val="002060"/>
                </a:solidFill>
              </a:rPr>
              <a:t>어려웠던 점</a:t>
            </a:r>
            <a:r>
              <a:rPr lang="en-US" altLang="ko-KR" sz="3200" dirty="0" smtClean="0">
                <a:solidFill>
                  <a:srgbClr val="00206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구현이 잘 안되었다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=&gt; </a:t>
            </a:r>
            <a:r>
              <a:rPr lang="ko-KR" altLang="en-US" dirty="0" smtClean="0"/>
              <a:t>메시지를 보낼 수 있는 것과 없는 것을 거꾸로 입력했다는 문제점을 발견</a:t>
            </a:r>
            <a:r>
              <a:rPr lang="en-US" altLang="ko-KR" dirty="0" smtClean="0"/>
              <a:t>!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해결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차단을 </a:t>
            </a:r>
            <a:r>
              <a:rPr lang="ko-KR" altLang="en-US" dirty="0" smtClean="0"/>
              <a:t>한 명밖에 하지 못한다는 단점이 있었다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=&gt; </a:t>
            </a:r>
            <a:r>
              <a:rPr lang="ko-KR" altLang="en-US" dirty="0" smtClean="0"/>
              <a:t>차단할 수 있는 목록을 배열로 구현하였다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832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특정 유저 차단하기</a:t>
            </a:r>
            <a:r>
              <a:rPr lang="en-US" altLang="ko-KR" dirty="0"/>
              <a:t>(/b</a:t>
            </a:r>
            <a:r>
              <a:rPr lang="en-US" altLang="ko-KR" dirty="0" smtClean="0"/>
              <a:t>) 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1111"/>
            <a:ext cx="3993257" cy="23050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29213" y="2557463"/>
            <a:ext cx="2614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밴 목록을 배열로 만들었다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43950" y="6029325"/>
            <a:ext cx="224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수정 전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86813" y="5537492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수정 후</a:t>
            </a:r>
            <a:endParaRPr lang="en-US" altLang="ko-KR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70569"/>
            <a:ext cx="7852297" cy="264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0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특정 유저 차단하기</a:t>
            </a:r>
            <a:r>
              <a:rPr lang="en-US" altLang="ko-KR" dirty="0"/>
              <a:t>(/b)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6837"/>
            <a:ext cx="8375313" cy="34051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01213" y="4257675"/>
            <a:ext cx="198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귓속말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242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특정 유저 차단하기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1690688"/>
            <a:ext cx="8614564" cy="42052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58388" y="4800600"/>
            <a:ext cx="175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단체 채팅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04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특정 유저 차단하기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286985" cy="27813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5172075" y="4271962"/>
            <a:ext cx="1114426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838200" y="3886199"/>
            <a:ext cx="1643062" cy="142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838200" y="4171949"/>
            <a:ext cx="1643062" cy="142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8650" y="4750594"/>
            <a:ext cx="3500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err="1" smtClean="0"/>
              <a:t>밴한</a:t>
            </a:r>
            <a:r>
              <a:rPr lang="ko-KR" altLang="en-US" dirty="0" smtClean="0"/>
              <a:t> 뒤 단체채팅 </a:t>
            </a:r>
            <a:r>
              <a:rPr lang="ko-KR" altLang="en-US" dirty="0" err="1" smtClean="0"/>
              <a:t>못받음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귓속말 </a:t>
            </a:r>
            <a:r>
              <a:rPr lang="ko-KR" altLang="en-US" dirty="0" err="1" smtClean="0"/>
              <a:t>못받음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 rot="20640295">
            <a:off x="9315450" y="4750594"/>
            <a:ext cx="1907382" cy="1750218"/>
            <a:chOff x="7100888" y="3800475"/>
            <a:chExt cx="3064669" cy="2700338"/>
          </a:xfrm>
        </p:grpSpPr>
        <p:sp>
          <p:nvSpPr>
            <p:cNvPr id="11" name="타원 10"/>
            <p:cNvSpPr/>
            <p:nvPr/>
          </p:nvSpPr>
          <p:spPr>
            <a:xfrm>
              <a:off x="7100888" y="3800475"/>
              <a:ext cx="3014662" cy="2700338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00888" y="4735146"/>
              <a:ext cx="3064669" cy="807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/>
                <a:t>구현 완료</a:t>
              </a:r>
              <a:r>
                <a:rPr lang="en-US" altLang="ko-KR" sz="2800" b="1" dirty="0" smtClean="0"/>
                <a:t>!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5522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가위바위보 게임</a:t>
            </a:r>
            <a:r>
              <a:rPr lang="en-US" altLang="ko-KR" dirty="0"/>
              <a:t>(/game)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sz="2800" dirty="0" smtClean="0"/>
              <a:t>(</a:t>
            </a:r>
            <a:r>
              <a:rPr lang="ko-KR" altLang="en-US" sz="2800" dirty="0" smtClean="0"/>
              <a:t>차영조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 smtClean="0">
                <a:solidFill>
                  <a:srgbClr val="002060"/>
                </a:solidFill>
              </a:rPr>
              <a:t>&lt;</a:t>
            </a:r>
            <a:r>
              <a:rPr lang="ko-KR" altLang="en-US" sz="3200" dirty="0" smtClean="0">
                <a:solidFill>
                  <a:srgbClr val="002060"/>
                </a:solidFill>
              </a:rPr>
              <a:t>구현방법</a:t>
            </a:r>
            <a:r>
              <a:rPr lang="en-US" altLang="ko-KR" sz="3200" dirty="0" smtClean="0">
                <a:solidFill>
                  <a:srgbClr val="002060"/>
                </a:solidFill>
              </a:rPr>
              <a:t>&gt;</a:t>
            </a:r>
            <a:endParaRPr lang="en-US" altLang="ko-KR" sz="3200" dirty="0" smtClean="0">
              <a:solidFill>
                <a:srgbClr val="002060"/>
              </a:solidFill>
            </a:endParaRPr>
          </a:p>
          <a:p>
            <a:r>
              <a:rPr lang="ko-KR" altLang="en-US" dirty="0" smtClean="0"/>
              <a:t>지난 프로젝트 때 서버를 참고하여 만들었다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097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0.</a:t>
            </a:r>
            <a:r>
              <a:rPr lang="ko-KR" altLang="en-US" dirty="0"/>
              <a:t> 팀원소개 및 협업 </a:t>
            </a:r>
            <a:r>
              <a:rPr lang="en-US" altLang="ko-KR" dirty="0"/>
              <a:t>+ </a:t>
            </a:r>
            <a:r>
              <a:rPr lang="ko-KR" altLang="en-US" dirty="0"/>
              <a:t>구현방법 </a:t>
            </a:r>
            <a:r>
              <a:rPr lang="en-US" altLang="ko-KR" dirty="0"/>
              <a:t>(select)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94560"/>
            <a:ext cx="10515600" cy="4351338"/>
          </a:xfrm>
        </p:spPr>
        <p:txBody>
          <a:bodyPr/>
          <a:lstStyle/>
          <a:p>
            <a:r>
              <a:rPr lang="ko-KR" altLang="en-US" sz="2400" dirty="0" smtClean="0"/>
              <a:t>방학 후 서로 각자의 일정 때문에 </a:t>
            </a:r>
            <a:r>
              <a:rPr lang="ko-KR" altLang="en-US" sz="2400" dirty="0" err="1" smtClean="0"/>
              <a:t>카톡이나</a:t>
            </a:r>
            <a:r>
              <a:rPr lang="ko-KR" altLang="en-US" sz="2400" dirty="0" smtClean="0"/>
              <a:t> 메일로 상의를 하며 프로젝트를 진행하였습니다</a:t>
            </a:r>
            <a:r>
              <a:rPr lang="en-US" altLang="ko-KR" dirty="0" smtClean="0"/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15047"/>
          <a:stretch/>
        </p:blipFill>
        <p:spPr>
          <a:xfrm>
            <a:off x="913864" y="2021983"/>
            <a:ext cx="3297528" cy="48023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14847"/>
          <a:stretch/>
        </p:blipFill>
        <p:spPr>
          <a:xfrm>
            <a:off x="4545034" y="2021983"/>
            <a:ext cx="3333750" cy="48664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b="14676"/>
          <a:stretch/>
        </p:blipFill>
        <p:spPr>
          <a:xfrm>
            <a:off x="8353692" y="1981737"/>
            <a:ext cx="3333750" cy="48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3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가위바위보게임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2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2060"/>
                </a:solidFill>
              </a:rPr>
              <a:t>&lt;</a:t>
            </a:r>
            <a:r>
              <a:rPr lang="ko-KR" altLang="en-US" sz="3200" dirty="0">
                <a:solidFill>
                  <a:srgbClr val="002060"/>
                </a:solidFill>
              </a:rPr>
              <a:t>어려웠던 점</a:t>
            </a:r>
            <a:r>
              <a:rPr lang="en-US" altLang="ko-KR" sz="3200" dirty="0">
                <a:solidFill>
                  <a:srgbClr val="002060"/>
                </a:solidFill>
              </a:rPr>
              <a:t>&gt;</a:t>
            </a:r>
          </a:p>
          <a:p>
            <a:r>
              <a:rPr lang="ko-KR" altLang="en-US" dirty="0"/>
              <a:t>클라이언트 소켓 처리가 어려웠다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=&gt; </a:t>
            </a:r>
            <a:r>
              <a:rPr lang="ko-KR" altLang="en-US" dirty="0"/>
              <a:t>게임 클라이언트 소켓 배열을 만들어서 관리했다</a:t>
            </a:r>
            <a:r>
              <a:rPr lang="en-US" altLang="ko-KR" dirty="0"/>
              <a:t>.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해결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r>
              <a:rPr lang="ko-KR" altLang="en-US" dirty="0"/>
              <a:t>게임의 결과가 바로 출력되지 않고 모아서 출력되었다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=&gt; read</a:t>
            </a:r>
            <a:r>
              <a:rPr lang="ko-KR" altLang="en-US" dirty="0"/>
              <a:t>하는 버퍼 사이즈를 경우에 따라 다르게 해주었다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해결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/>
              <a:t>게임이 종료되면 </a:t>
            </a:r>
            <a:r>
              <a:rPr lang="ko-KR" altLang="en-US" dirty="0" err="1"/>
              <a:t>세그멘테이션</a:t>
            </a:r>
            <a:r>
              <a:rPr lang="en-US" altLang="ko-KR" dirty="0"/>
              <a:t> </a:t>
            </a:r>
            <a:r>
              <a:rPr lang="ko-KR" altLang="en-US" dirty="0"/>
              <a:t>오류가 뜨면서 서버가 종료되었다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smtClean="0"/>
              <a:t>=&gt;”game finish”</a:t>
            </a:r>
            <a:r>
              <a:rPr lang="ko-KR" altLang="en-US" dirty="0" smtClean="0"/>
              <a:t>를 출력한 뒤 버퍼를 비워주기 위한 목적으로 </a:t>
            </a:r>
            <a:r>
              <a:rPr lang="en-US" altLang="ko-KR" dirty="0" smtClean="0"/>
              <a:t>read(I, </a:t>
            </a:r>
            <a:r>
              <a:rPr lang="en-US" altLang="ko-KR" dirty="0" err="1" smtClean="0"/>
              <a:t>buf</a:t>
            </a:r>
            <a:r>
              <a:rPr lang="en-US" altLang="ko-KR" dirty="0" smtClean="0"/>
              <a:t>, BUF_SIZE)</a:t>
            </a:r>
            <a:r>
              <a:rPr lang="ko-KR" altLang="en-US" dirty="0" smtClean="0"/>
              <a:t>를 해주었다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해결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320" y="853280"/>
            <a:ext cx="5471680" cy="1304131"/>
          </a:xfrm>
          <a:prstGeom prst="rect">
            <a:avLst/>
          </a:prstGeom>
        </p:spPr>
      </p:pic>
      <p:cxnSp>
        <p:nvCxnSpPr>
          <p:cNvPr id="5" name="구부러진 연결선 4"/>
          <p:cNvCxnSpPr/>
          <p:nvPr/>
        </p:nvCxnSpPr>
        <p:spPr>
          <a:xfrm rot="5400000" flipH="1" flipV="1">
            <a:off x="9815515" y="2535235"/>
            <a:ext cx="1271587" cy="785812"/>
          </a:xfrm>
          <a:prstGeom prst="curvedConnector3">
            <a:avLst>
              <a:gd name="adj1" fmla="val 4999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56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가위바위보 게임</a:t>
            </a:r>
            <a:r>
              <a:rPr lang="en-US" altLang="ko-KR" dirty="0"/>
              <a:t>(/game)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8" y="1538287"/>
            <a:ext cx="8929688" cy="4048125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 flipV="1">
            <a:off x="2557462" y="3757612"/>
            <a:ext cx="1643062" cy="142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2557462" y="2863850"/>
            <a:ext cx="1643062" cy="142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52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가위바위보 게임</a:t>
            </a:r>
            <a:r>
              <a:rPr lang="en-US" altLang="ko-KR" dirty="0"/>
              <a:t>(/game)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1418399"/>
            <a:ext cx="7677151" cy="50871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58225" y="1428750"/>
            <a:ext cx="2986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게임을 시작한 이후 토큰에 </a:t>
            </a:r>
            <a:r>
              <a:rPr lang="en-US" altLang="ko-KR" dirty="0" smtClean="0"/>
              <a:t>1,2,3 </a:t>
            </a:r>
            <a:r>
              <a:rPr lang="ko-KR" altLang="en-US" dirty="0" smtClean="0"/>
              <a:t>이라는 메뉴로 분리한 것과 다른 입력이 들어가기 때문에 </a:t>
            </a:r>
            <a:r>
              <a:rPr lang="en-US" altLang="ko-KR" dirty="0" smtClean="0"/>
              <a:t>else </a:t>
            </a:r>
            <a:r>
              <a:rPr lang="ko-KR" altLang="en-US" dirty="0" smtClean="0"/>
              <a:t>구문에 넣었다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(</a:t>
            </a:r>
            <a:r>
              <a:rPr lang="ko-KR" altLang="en-US" dirty="0" smtClean="0"/>
              <a:t>수정 후 코드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837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가위바위보 게임</a:t>
            </a:r>
            <a:r>
              <a:rPr lang="en-US" altLang="ko-KR" dirty="0"/>
              <a:t>(/game)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1433512"/>
            <a:ext cx="4834509" cy="32385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661" y="1433512"/>
            <a:ext cx="4529139" cy="43398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01050" y="365125"/>
            <a:ext cx="21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오류 예시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2462" y="4943475"/>
            <a:ext cx="4648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버퍼 사이즈를 고려하지 않고 입력을 받을 경우 한꺼번에 입력을 받은 뒤 각 승패를 계산해 주는 오류가 발생했다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24661" y="5900738"/>
            <a:ext cx="4633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구문 안에서 사이즈에 맞게 받아주니 승패는 출력되지만 코드가 중복되어 </a:t>
            </a:r>
            <a:r>
              <a:rPr lang="ko-KR" altLang="en-US" dirty="0" err="1" smtClean="0"/>
              <a:t>두번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입력해야함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55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가위바위보 게임</a:t>
            </a:r>
            <a:r>
              <a:rPr lang="en-US" altLang="ko-KR" dirty="0" smtClean="0"/>
              <a:t>(/game)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2490786"/>
            <a:ext cx="6275566" cy="2366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39212" y="3094671"/>
            <a:ext cx="24145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오류 예시</a:t>
            </a:r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각 클라이언트에게 게임 종료를 알린 뒤 </a:t>
            </a:r>
            <a:r>
              <a:rPr lang="ko-KR" altLang="en-US" dirty="0" err="1" smtClean="0"/>
              <a:t>세그멘테이션</a:t>
            </a:r>
            <a:r>
              <a:rPr lang="ko-KR" altLang="en-US" dirty="0" smtClean="0"/>
              <a:t> 오류로 종료되어 버린다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087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가위바위보 게임 </a:t>
            </a:r>
            <a:r>
              <a:rPr lang="en-US" altLang="ko-KR" dirty="0" smtClean="0"/>
              <a:t>(/game)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1585912"/>
            <a:ext cx="7651161" cy="237172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 flipV="1">
            <a:off x="1557338" y="2957513"/>
            <a:ext cx="2357437" cy="428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572500" y="1690688"/>
            <a:ext cx="2486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버퍼를 비워줄 목적으로 </a:t>
            </a:r>
            <a:r>
              <a:rPr lang="en-US" altLang="ko-KR" dirty="0" smtClean="0"/>
              <a:t>BUF_SIZE</a:t>
            </a:r>
            <a:r>
              <a:rPr lang="ko-KR" altLang="en-US" dirty="0" smtClean="0"/>
              <a:t>만큼 </a:t>
            </a:r>
            <a:r>
              <a:rPr lang="ko-KR" altLang="en-US" dirty="0" err="1" smtClean="0"/>
              <a:t>읽어들인다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313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가위바위보 게임</a:t>
            </a:r>
            <a:r>
              <a:rPr lang="en-US" altLang="ko-KR" dirty="0" smtClean="0"/>
              <a:t>(/game)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690688"/>
            <a:ext cx="5619750" cy="21286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86550" y="2400300"/>
            <a:ext cx="2914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수정 후</a:t>
            </a:r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게임이 종료된 후에도 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귓속말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단체채팅 등 잘 수행된다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" y="4076700"/>
            <a:ext cx="2600325" cy="2476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1412" y="4076700"/>
            <a:ext cx="2771775" cy="243840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 rot="20640295">
            <a:off x="9315450" y="4750594"/>
            <a:ext cx="1907382" cy="1750218"/>
            <a:chOff x="7100888" y="3800475"/>
            <a:chExt cx="3064669" cy="2700338"/>
          </a:xfrm>
        </p:grpSpPr>
        <p:sp>
          <p:nvSpPr>
            <p:cNvPr id="9" name="타원 8"/>
            <p:cNvSpPr/>
            <p:nvPr/>
          </p:nvSpPr>
          <p:spPr>
            <a:xfrm>
              <a:off x="7100888" y="3800475"/>
              <a:ext cx="3014662" cy="2700338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00888" y="4735146"/>
              <a:ext cx="3064669" cy="807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/>
                <a:t>구현 완료</a:t>
              </a:r>
              <a:r>
                <a:rPr lang="en-US" altLang="ko-KR" sz="2800" b="1" dirty="0" smtClean="0"/>
                <a:t>!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6382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클라이언트 수정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800" dirty="0" smtClean="0"/>
              <a:t>(</a:t>
            </a:r>
            <a:r>
              <a:rPr lang="ko-KR" altLang="en-US" sz="2800" dirty="0" smtClean="0"/>
              <a:t>차영조</a:t>
            </a:r>
            <a:r>
              <a:rPr lang="en-US" altLang="ko-KR" sz="2800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80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3200" dirty="0" smtClean="0">
                <a:solidFill>
                  <a:srgbClr val="002060"/>
                </a:solidFill>
              </a:rPr>
              <a:t>&lt;</a:t>
            </a:r>
            <a:r>
              <a:rPr lang="ko-KR" altLang="en-US" sz="3200" dirty="0" smtClean="0">
                <a:solidFill>
                  <a:srgbClr val="002060"/>
                </a:solidFill>
              </a:rPr>
              <a:t>구현방법</a:t>
            </a:r>
            <a:r>
              <a:rPr lang="en-US" altLang="ko-KR" sz="3200" dirty="0" smtClean="0">
                <a:solidFill>
                  <a:srgbClr val="002060"/>
                </a:solidFill>
              </a:rPr>
              <a:t>&gt;</a:t>
            </a:r>
            <a:endParaRPr lang="en-US" altLang="ko-KR" sz="32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처음에 구현하였을 때는 주어진 클라이언트 소스로 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로그인과 등록까지는 되지만 귓속말과 단체채팅이 제대로 되지 않는다는 단점이 있었다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차례로 쓰기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읽기만이 반복되기 때문이었다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읽고 쓰는 것을 </a:t>
            </a:r>
            <a:r>
              <a:rPr lang="ko-KR" altLang="en-US" dirty="0" err="1" smtClean="0"/>
              <a:t>원하는대로</a:t>
            </a:r>
            <a:r>
              <a:rPr lang="ko-KR" altLang="en-US" dirty="0" smtClean="0"/>
              <a:t> 하려면 각각 읽고 쓰는 프로세스가 별개로 있어야 한다고 생각했고</a:t>
            </a:r>
            <a:r>
              <a:rPr lang="en-US" altLang="ko-KR" dirty="0" smtClean="0"/>
              <a:t>, fork()</a:t>
            </a:r>
            <a:r>
              <a:rPr lang="ko-KR" altLang="en-US" dirty="0" smtClean="0"/>
              <a:t>를 통해 읽고 쓰는 부분을 분리해주었다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369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클라이언트 수정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차영조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7035"/>
            <a:ext cx="7525215" cy="37779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86825" y="4443413"/>
            <a:ext cx="26431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수정 전</a:t>
            </a:r>
            <a:endParaRPr lang="en-US" altLang="ko-KR" sz="2000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귓속말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단체채팅이 </a:t>
            </a:r>
            <a:r>
              <a:rPr lang="ko-KR" altLang="en-US" dirty="0" err="1" smtClean="0"/>
              <a:t>되지않음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47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클라이언트 수정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4" y="1352549"/>
            <a:ext cx="6410326" cy="53308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43838" y="1352549"/>
            <a:ext cx="30861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수정 후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:</a:t>
            </a:r>
            <a:r>
              <a:rPr lang="ko-KR" altLang="en-US" dirty="0" smtClean="0"/>
              <a:t> 구현과 관련 없는 부분은 삭제한 뒤</a:t>
            </a:r>
            <a:r>
              <a:rPr lang="en-US" altLang="ko-KR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맨 처음에는 클라이언트로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메시지를 받는다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그 뒤 </a:t>
            </a:r>
            <a:r>
              <a:rPr lang="en-US" altLang="ko-KR" dirty="0" smtClean="0"/>
              <a:t>fork()</a:t>
            </a:r>
            <a:r>
              <a:rPr lang="ko-KR" altLang="en-US" dirty="0" smtClean="0"/>
              <a:t>를 통해 쓰기를 하는 프로세스와 읽기를 하는 프로세스로 나누어 동작한다</a:t>
            </a:r>
            <a:r>
              <a:rPr lang="en-US" altLang="ko-KR" dirty="0" smtClean="0"/>
              <a:t>. </a:t>
            </a:r>
          </a:p>
        </p:txBody>
      </p:sp>
      <p:grpSp>
        <p:nvGrpSpPr>
          <p:cNvPr id="6" name="그룹 5"/>
          <p:cNvGrpSpPr/>
          <p:nvPr/>
        </p:nvGrpSpPr>
        <p:grpSpPr>
          <a:xfrm rot="20640295">
            <a:off x="9315450" y="4750594"/>
            <a:ext cx="1907382" cy="1750218"/>
            <a:chOff x="7100888" y="3800475"/>
            <a:chExt cx="3064669" cy="2700338"/>
          </a:xfrm>
        </p:grpSpPr>
        <p:sp>
          <p:nvSpPr>
            <p:cNvPr id="7" name="타원 6"/>
            <p:cNvSpPr/>
            <p:nvPr/>
          </p:nvSpPr>
          <p:spPr>
            <a:xfrm>
              <a:off x="7100888" y="3800475"/>
              <a:ext cx="3014662" cy="2700338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00888" y="4735146"/>
              <a:ext cx="3064669" cy="807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/>
                <a:t>구현 완료</a:t>
              </a:r>
              <a:r>
                <a:rPr lang="en-US" altLang="ko-KR" sz="2800" b="1" dirty="0" smtClean="0"/>
                <a:t>!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4867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5325" y="862013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다중 접속 서버에서 어떤 것을 선택할까 하다가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0070C0"/>
                </a:solidFill>
              </a:rPr>
              <a:t>멀티 프로세스</a:t>
            </a:r>
            <a:r>
              <a:rPr lang="ko-KR" altLang="en-US" dirty="0" smtClean="0"/>
              <a:t>는 클라이언트간 통신을 구현하는 점에서 어려울 것 같고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멀티 </a:t>
            </a:r>
            <a:r>
              <a:rPr lang="ko-KR" altLang="en-US" dirty="0" err="1" smtClean="0">
                <a:solidFill>
                  <a:srgbClr val="0070C0"/>
                </a:solidFill>
              </a:rPr>
              <a:t>스레드</a:t>
            </a:r>
            <a:r>
              <a:rPr lang="ko-KR" altLang="en-US" dirty="0" err="1" smtClean="0"/>
              <a:t>는</a:t>
            </a:r>
            <a:r>
              <a:rPr lang="ko-KR" altLang="en-US" dirty="0" smtClean="0"/>
              <a:t> 흐름을 고려해야 한다는 점에서 구현할 기능이 많기 때문에 어려울 것이라 생각</a:t>
            </a:r>
            <a:r>
              <a:rPr lang="en-US" altLang="ko-KR" dirty="0" smtClean="0"/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6775" y="4156968"/>
            <a:ext cx="10702343" cy="13849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통신도 할 수 있고 파일로 관리한다는 점에서 </a:t>
            </a:r>
            <a:r>
              <a:rPr lang="ko-KR" altLang="en-US" sz="2800" b="1" dirty="0">
                <a:solidFill>
                  <a:srgbClr val="FF0000"/>
                </a:solidFill>
              </a:rPr>
              <a:t>멀티 </a:t>
            </a:r>
            <a:r>
              <a:rPr lang="ko-KR" altLang="en-US" sz="2800" b="1" dirty="0" err="1">
                <a:solidFill>
                  <a:srgbClr val="FF0000"/>
                </a:solidFill>
              </a:rPr>
              <a:t>플렉싱</a:t>
            </a:r>
            <a:r>
              <a:rPr lang="ko-KR" altLang="en-US" sz="2800" b="1" dirty="0">
                <a:solidFill>
                  <a:srgbClr val="FF0000"/>
                </a:solidFill>
              </a:rPr>
              <a:t> </a:t>
            </a:r>
            <a:r>
              <a:rPr lang="ko-KR" altLang="en-US" sz="2800" b="1" dirty="0"/>
              <a:t>방법 중 </a:t>
            </a:r>
            <a:r>
              <a:rPr lang="en-US" altLang="ko-KR" sz="2800" b="1" dirty="0">
                <a:solidFill>
                  <a:srgbClr val="FF0000"/>
                </a:solidFill>
              </a:rPr>
              <a:t>select</a:t>
            </a:r>
            <a:r>
              <a:rPr lang="ko-KR" altLang="en-US" sz="2800" b="1" dirty="0"/>
              <a:t>가 구현이 간편하고 적합할 것이라 생각</a:t>
            </a:r>
            <a:r>
              <a:rPr lang="en-US" altLang="ko-KR" sz="28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5319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한 </a:t>
            </a:r>
            <a:r>
              <a:rPr lang="ko-KR" altLang="en-US" dirty="0" err="1" smtClean="0"/>
              <a:t>학기동안</a:t>
            </a:r>
            <a:r>
              <a:rPr lang="ko-KR" altLang="en-US" dirty="0" smtClean="0"/>
              <a:t> 잘 이끌어주셔서 감사합니다</a:t>
            </a:r>
            <a:r>
              <a:rPr lang="en-US" altLang="ko-KR" dirty="0" smtClean="0"/>
              <a:t>.^^)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26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2290" y="224899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전체적으로 어려웠던 점 </a:t>
            </a:r>
            <a:r>
              <a:rPr lang="en-US" altLang="ko-KR" sz="2400" dirty="0"/>
              <a:t>: </a:t>
            </a:r>
            <a:r>
              <a:rPr lang="ko-KR" altLang="en-US" sz="2400" dirty="0" err="1">
                <a:solidFill>
                  <a:srgbClr val="0070C0"/>
                </a:solidFill>
              </a:rPr>
              <a:t>엔터</a:t>
            </a:r>
            <a:r>
              <a:rPr lang="ko-KR" altLang="en-US" sz="2400" dirty="0">
                <a:solidFill>
                  <a:srgbClr val="0070C0"/>
                </a:solidFill>
              </a:rPr>
              <a:t> 토큰 </a:t>
            </a:r>
            <a:r>
              <a:rPr lang="ko-KR" altLang="en-US" sz="2400" dirty="0"/>
              <a:t>처리 문제</a:t>
            </a:r>
            <a:r>
              <a:rPr lang="en-US" altLang="ko-KR" sz="24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 </a:t>
            </a:r>
            <a:r>
              <a:rPr lang="ko-KR" altLang="en-US" sz="2400" dirty="0"/>
              <a:t>중간에 </a:t>
            </a:r>
            <a:r>
              <a:rPr lang="ko-KR" altLang="en-US" sz="2400" dirty="0" err="1"/>
              <a:t>두명</a:t>
            </a:r>
            <a:r>
              <a:rPr lang="ko-KR" altLang="en-US" sz="2400" dirty="0"/>
              <a:t> 다 차례로 컴퓨터가 </a:t>
            </a:r>
            <a:r>
              <a:rPr lang="ko-KR" altLang="en-US" sz="2400" dirty="0" err="1"/>
              <a:t>시그윈을</a:t>
            </a:r>
            <a:r>
              <a:rPr lang="ko-KR" altLang="en-US" sz="2400" dirty="0"/>
              <a:t> 바이러스로 인식해서 </a:t>
            </a:r>
            <a:r>
              <a:rPr lang="ko-KR" altLang="en-US" sz="2400" dirty="0" err="1"/>
              <a:t>시그윈을</a:t>
            </a:r>
            <a:r>
              <a:rPr lang="ko-KR" altLang="en-US" sz="2400" dirty="0"/>
              <a:t> 지워버림</a:t>
            </a:r>
            <a:r>
              <a:rPr lang="en-US" altLang="ko-KR" sz="2400" dirty="0"/>
              <a:t>. </a:t>
            </a:r>
            <a:r>
              <a:rPr lang="ko-KR" altLang="en-US" sz="2400" dirty="0"/>
              <a:t>그래서 파일이 통으로 날아간 적도 있었음</a:t>
            </a:r>
            <a:r>
              <a:rPr lang="en-US" altLang="ko-KR" sz="2400" dirty="0" smtClean="0"/>
              <a:t>. // </a:t>
            </a:r>
            <a:r>
              <a:rPr lang="ko-KR" altLang="en-US" sz="2400" dirty="0" err="1" smtClean="0"/>
              <a:t>ㅠㅠ</a:t>
            </a:r>
            <a:endParaRPr lang="ko-KR" altLang="en-US" sz="2400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14676"/>
          <a:stretch/>
        </p:blipFill>
        <p:spPr>
          <a:xfrm>
            <a:off x="4171950" y="1981737"/>
            <a:ext cx="3333750" cy="48762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13324"/>
          <a:stretch/>
        </p:blipFill>
        <p:spPr>
          <a:xfrm>
            <a:off x="7890188" y="1981736"/>
            <a:ext cx="3333750" cy="49535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b="14676"/>
          <a:stretch/>
        </p:blipFill>
        <p:spPr>
          <a:xfrm>
            <a:off x="453712" y="1981736"/>
            <a:ext cx="3333750" cy="48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8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dirty="0" smtClean="0"/>
              <a:t>.</a:t>
            </a:r>
            <a:r>
              <a:rPr lang="ko-KR" altLang="en-US" dirty="0"/>
              <a:t> 클라이언트 접속 처리 및 에코 서비스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3600" dirty="0" smtClean="0"/>
              <a:t>(</a:t>
            </a:r>
            <a:r>
              <a:rPr lang="ko-KR" altLang="en-US" sz="3600" dirty="0" smtClean="0"/>
              <a:t>권민지</a:t>
            </a:r>
            <a:r>
              <a:rPr lang="en-US" altLang="ko-KR" sz="3600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rgbClr val="002060"/>
                </a:solidFill>
              </a:rPr>
              <a:t>&lt;</a:t>
            </a:r>
            <a:r>
              <a:rPr lang="ko-KR" altLang="en-US" dirty="0" smtClean="0">
                <a:solidFill>
                  <a:srgbClr val="002060"/>
                </a:solidFill>
              </a:rPr>
              <a:t>구현방법</a:t>
            </a:r>
            <a:r>
              <a:rPr lang="en-US" altLang="ko-KR" dirty="0" smtClean="0">
                <a:solidFill>
                  <a:srgbClr val="002060"/>
                </a:solidFill>
              </a:rPr>
              <a:t>&gt;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멀티플렉싱</a:t>
            </a:r>
            <a:r>
              <a:rPr lang="ko-KR" altLang="en-US" dirty="0" smtClean="0"/>
              <a:t> 서버로 구현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5</a:t>
            </a:r>
            <a:r>
              <a:rPr lang="ko-KR" altLang="en-US" dirty="0" smtClean="0"/>
              <a:t>개의 클라이언트를 파일 </a:t>
            </a:r>
            <a:r>
              <a:rPr lang="ko-KR" altLang="en-US" dirty="0" err="1" smtClean="0"/>
              <a:t>디스크립터로</a:t>
            </a:r>
            <a:r>
              <a:rPr lang="ko-KR" altLang="en-US" dirty="0" smtClean="0"/>
              <a:t> 관리하였다</a:t>
            </a:r>
            <a:r>
              <a:rPr lang="en-US" altLang="ko-KR" dirty="0" smtClean="0"/>
              <a:t>. (4~8)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rgbClr val="002060"/>
                </a:solidFill>
              </a:rPr>
              <a:t>&lt;</a:t>
            </a:r>
            <a:r>
              <a:rPr lang="ko-KR" altLang="en-US" dirty="0" smtClean="0">
                <a:solidFill>
                  <a:srgbClr val="002060"/>
                </a:solidFill>
              </a:rPr>
              <a:t>어려웠던 점</a:t>
            </a:r>
            <a:r>
              <a:rPr lang="en-US" altLang="ko-KR" dirty="0" smtClean="0">
                <a:solidFill>
                  <a:srgbClr val="002060"/>
                </a:solidFill>
              </a:rPr>
              <a:t>&gt;</a:t>
            </a:r>
            <a:endParaRPr lang="en-US" altLang="ko-KR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기존의 </a:t>
            </a:r>
            <a:r>
              <a:rPr lang="ko-KR" altLang="en-US" dirty="0" err="1"/>
              <a:t>멀티플렉싱</a:t>
            </a:r>
            <a:r>
              <a:rPr lang="ko-KR" altLang="en-US" dirty="0"/>
              <a:t> 에코 서버를 참고했기 때문에 큰 어려운 점은 없었다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367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클라이언트 접속 처리 및 에코 서비스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67" y="1443036"/>
            <a:ext cx="11690466" cy="501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62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클라이언트 접속 처리 및 에코 서비스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51" y="1295400"/>
            <a:ext cx="11217298" cy="204787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3471861"/>
            <a:ext cx="4281488" cy="3229055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 rot="20640295">
            <a:off x="9315450" y="4750594"/>
            <a:ext cx="1907382" cy="1750218"/>
            <a:chOff x="7100888" y="3800475"/>
            <a:chExt cx="3064669" cy="2700338"/>
          </a:xfrm>
        </p:grpSpPr>
        <p:sp>
          <p:nvSpPr>
            <p:cNvPr id="10" name="타원 9"/>
            <p:cNvSpPr/>
            <p:nvPr/>
          </p:nvSpPr>
          <p:spPr>
            <a:xfrm>
              <a:off x="7100888" y="3800475"/>
              <a:ext cx="3014662" cy="2700338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00888" y="4735146"/>
              <a:ext cx="3064669" cy="807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/>
                <a:t>구현 완료</a:t>
              </a:r>
              <a:r>
                <a:rPr lang="en-US" altLang="ko-KR" sz="2800" b="1" dirty="0" smtClean="0"/>
                <a:t>!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8757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1235</Words>
  <Application>Microsoft Office PowerPoint</Application>
  <PresentationFormat>와이드스크린</PresentationFormat>
  <Paragraphs>192</Paragraphs>
  <Slides>50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3" baseType="lpstr">
      <vt:lpstr>맑은 고딕</vt:lpstr>
      <vt:lpstr>Arial</vt:lpstr>
      <vt:lpstr>Office 테마</vt:lpstr>
      <vt:lpstr>네트워크 프로그래밍 프로젝트 </vt:lpstr>
      <vt:lpstr>목차</vt:lpstr>
      <vt:lpstr>0. 팀원소개 및 협업 + 구현방법 (select) </vt:lpstr>
      <vt:lpstr>0. 팀원소개 및 협업 + 구현방법 (select) </vt:lpstr>
      <vt:lpstr>PowerPoint 프레젠테이션</vt:lpstr>
      <vt:lpstr>PowerPoint 프레젠테이션</vt:lpstr>
      <vt:lpstr>1. 클라이언트 접속 처리 및 에코 서비스 (권민지)</vt:lpstr>
      <vt:lpstr>1. 클라이언트 접속 처리 및 에코 서비스 </vt:lpstr>
      <vt:lpstr>1. 클라이언트 접속 처리 및 에코 서비스 </vt:lpstr>
      <vt:lpstr>2. 클라이언트 접속 제어  (권민지)</vt:lpstr>
      <vt:lpstr>2. 클라이언트 접속 제어  </vt:lpstr>
      <vt:lpstr>2. 클라이언트 접속 제어</vt:lpstr>
      <vt:lpstr>3. 회원가입(/register) (권민지 / 수정 및 보완 : 차영조)</vt:lpstr>
      <vt:lpstr>3. 회원가입(/register) </vt:lpstr>
      <vt:lpstr>3. 회원가입(/register) </vt:lpstr>
      <vt:lpstr>3. 회원가입(/register) </vt:lpstr>
      <vt:lpstr>3. 회원가입(/register)</vt:lpstr>
      <vt:lpstr>4. 로그인(/login) (권민지 / 수정 및 보완: 차영조)</vt:lpstr>
      <vt:lpstr>4. 로그인(/login)</vt:lpstr>
      <vt:lpstr>4. 로그인(/login)</vt:lpstr>
      <vt:lpstr>4. 로그인(/login)</vt:lpstr>
      <vt:lpstr>5. 단체채팅 (권민지 / 수정 및 보완 : 차영조)</vt:lpstr>
      <vt:lpstr>5. 단체채팅 </vt:lpstr>
      <vt:lpstr>5. 단체채팅 </vt:lpstr>
      <vt:lpstr>5. 단체채팅 </vt:lpstr>
      <vt:lpstr>5. 단체채팅</vt:lpstr>
      <vt:lpstr>5. 단체채팅</vt:lpstr>
      <vt:lpstr>6. 귓속말(/w) (차영조) </vt:lpstr>
      <vt:lpstr>6. 귓속말(/w) </vt:lpstr>
      <vt:lpstr>6. 귓속말(/w) </vt:lpstr>
      <vt:lpstr>6. 귓속말(/w)</vt:lpstr>
      <vt:lpstr>6. 귓속말(/w) </vt:lpstr>
      <vt:lpstr>7. 특정 유저 차단하기(/b) (차영조 / 수정 및 보완 : 권민지)</vt:lpstr>
      <vt:lpstr>7. 특정 유저 차단하기(/b) </vt:lpstr>
      <vt:lpstr>7. 특정 유저 차단하기(/b)  </vt:lpstr>
      <vt:lpstr>7. 특정 유저 차단하기(/b) </vt:lpstr>
      <vt:lpstr>7. 특정 유저 차단하기</vt:lpstr>
      <vt:lpstr>7. 특정 유저 차단하기</vt:lpstr>
      <vt:lpstr>8. 가위바위보 게임(/game) (차영조) </vt:lpstr>
      <vt:lpstr>8. 가위바위보게임</vt:lpstr>
      <vt:lpstr>8. 가위바위보 게임(/game) </vt:lpstr>
      <vt:lpstr>8. 가위바위보 게임(/game) </vt:lpstr>
      <vt:lpstr>8. 가위바위보 게임(/game) </vt:lpstr>
      <vt:lpstr>8. 가위바위보 게임(/game)</vt:lpstr>
      <vt:lpstr>8. 가위바위보 게임 (/game)</vt:lpstr>
      <vt:lpstr>8. 가위바위보 게임(/game)</vt:lpstr>
      <vt:lpstr>9. 클라이언트 수정 (차영조)</vt:lpstr>
      <vt:lpstr>9. 클라이언트 수정 차영조</vt:lpstr>
      <vt:lpstr>9. 클라이언트 수정</vt:lpstr>
      <vt:lpstr>감사합니다.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프로그래밍 프로젝트</dc:title>
  <dc:creator>차영조</dc:creator>
  <cp:lastModifiedBy>차영조</cp:lastModifiedBy>
  <cp:revision>34</cp:revision>
  <dcterms:created xsi:type="dcterms:W3CDTF">2017-06-23T08:26:19Z</dcterms:created>
  <dcterms:modified xsi:type="dcterms:W3CDTF">2017-06-27T11:58:23Z</dcterms:modified>
</cp:coreProperties>
</file>