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1" r:id="rId4"/>
    <p:sldMasterId id="2147483654" r:id="rId5"/>
    <p:sldMasterId id="2147483656" r:id="rId6"/>
  </p:sldMasterIdLst>
  <p:notesMasterIdLst>
    <p:notesMasterId r:id="rId8"/>
  </p:notesMasterIdLst>
  <p:handoutMasterIdLst>
    <p:handoutMasterId r:id="rId18"/>
  </p:handoutMasterIdLst>
  <p:sldIdLst>
    <p:sldId id="280" r:id="rId7"/>
    <p:sldId id="306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2" r:id="rId17"/>
  </p:sldIdLst>
  <p:sldSz cx="1219644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331" userDrawn="1">
          <p15:clr>
            <a:srgbClr val="A4A3A4"/>
          </p15:clr>
        </p15:guide>
        <p15:guide id="6" orient="horz" pos="408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EA"/>
    <a:srgbClr val="D0E1F7"/>
    <a:srgbClr val="FFFFFF"/>
    <a:srgbClr val="000000"/>
    <a:srgbClr val="E9002F"/>
    <a:srgbClr val="595757"/>
    <a:srgbClr val="221815"/>
    <a:srgbClr val="888888"/>
    <a:srgbClr val="898989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 showGuides="1">
      <p:cViewPr varScale="1">
        <p:scale>
          <a:sx n="111" d="100"/>
          <a:sy n="111" d="100"/>
        </p:scale>
        <p:origin x="78" y="114"/>
      </p:cViewPr>
      <p:guideLst>
        <p:guide orient="horz" pos="2136"/>
        <p:guide pos="3840"/>
        <p:guide pos="416"/>
        <p:guide pos="7256"/>
        <p:guide orient="horz" pos="331"/>
        <p:guide orient="horz" pos="408"/>
        <p:guide orient="horz" pos="3928"/>
        <p:guide orient="horz"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45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225398"/>
            <a:ext cx="10740640" cy="36426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6021" y="982767"/>
            <a:ext cx="10733557" cy="5220568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770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855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770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688065" y="7334845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8192065" y="7334845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2953665" y="7334845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225398"/>
            <a:ext cx="10740640" cy="36426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6021" y="982767"/>
            <a:ext cx="10733557" cy="5220568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770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855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770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theme" Target="../theme/theme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701" y="6095355"/>
            <a:ext cx="1095072" cy="6157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3" cy="7940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701" y="6095355"/>
            <a:ext cx="1095072" cy="6157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3" cy="7940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44.xml"/><Relationship Id="rId3" Type="http://schemas.openxmlformats.org/officeDocument/2006/relationships/hyperlink" Target="https://github.com/mindspore-lab/mindnlp/" TargetMode="External"/><Relationship Id="rId2" Type="http://schemas.openxmlformats.org/officeDocument/2006/relationships/hyperlink" Target="https://github.com/THUDM/CodeGeeX2" TargetMode="Externa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26.xml"/><Relationship Id="rId12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ags" Target="../tags/tag3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3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3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43.xml"/><Relationship Id="rId11" Type="http://schemas.openxmlformats.org/officeDocument/2006/relationships/image" Target="../media/image17.png"/><Relationship Id="rId10" Type="http://schemas.openxmlformats.org/officeDocument/2006/relationships/tags" Target="../tags/tag4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12615" y="161898"/>
            <a:ext cx="10740640" cy="364262"/>
          </a:xfrm>
        </p:spPr>
        <p:txBody>
          <a:bodyPr>
            <a:noAutofit/>
          </a:bodyPr>
          <a:lstStyle/>
          <a:p>
            <a:r>
              <a:rPr lang="en-US" sz="2400"/>
              <a:t>CodeGeeX</a:t>
            </a:r>
            <a:endParaRPr 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0" y="1967230"/>
            <a:ext cx="7905750" cy="2228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58222" y="437737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solidFill>
                  <a:schemeClr val="accent6">
                    <a:lumMod val="75000"/>
                  </a:schemeClr>
                </a:solidFill>
                <a:hlinkClick r:id="rId2"/>
              </a:rPr>
              <a:t>相关链接：</a:t>
            </a:r>
            <a:endParaRPr lang="en-US" altLang="zh-CN" sz="1600">
              <a:solidFill>
                <a:schemeClr val="accent6">
                  <a:lumMod val="75000"/>
                </a:schemeClr>
              </a:solidFill>
              <a:hlinkClick r:id="rId2"/>
            </a:endParaRPr>
          </a:p>
          <a:p>
            <a:r>
              <a:rPr lang="en-US" altLang="zh-CN" sz="1600">
                <a:hlinkClick r:id="rId2"/>
              </a:rPr>
              <a:t>THUDM/CodeGeeX2: CodeGeeX2: A More Powerful Multilingual Code Generation Model (github.com)</a:t>
            </a:r>
            <a:endParaRPr lang="en-US" altLang="zh-CN" sz="1600">
              <a:hlinkClick r:id="rId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58222" y="538829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>
                <a:hlinkClick r:id="rId3"/>
              </a:rPr>
              <a:t>mindspore-lab/mindnlp: Easy-to-use and high-performance NLP and LLM framework based on MindSpore, compatible with models and datasets of </a:t>
            </a:r>
            <a:r>
              <a:rPr lang="zh-CN" altLang="en-US" sz="1600">
                <a:hlinkClick r:id="rId3"/>
              </a:rPr>
              <a:t>🤗</a:t>
            </a:r>
            <a:r>
              <a:rPr lang="en-US" altLang="zh-CN" sz="1600">
                <a:hlinkClick r:id="rId3"/>
              </a:rPr>
              <a:t>Huggingface. (github.com)</a:t>
            </a:r>
            <a:endParaRPr lang="en-US" altLang="zh-CN" sz="1600">
              <a:hlinkClick r:id="rId3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/>
          <p:nvPr/>
        </p:nvSpPr>
        <p:spPr>
          <a:xfrm>
            <a:off x="733718" y="203549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770" algn="ctr"/>
              </a:tabLst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9855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770" algn="ctr"/>
              </a:tabLst>
              <a:defRPr sz="13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525780" indent="-171450" algn="l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780" indent="-171450" algn="l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0" indent="-297180" algn="l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165" indent="-297180" algn="l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525" indent="-297180" algn="l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250" indent="-297180" algn="l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12615" y="225398"/>
            <a:ext cx="10740640" cy="364262"/>
          </a:xfrm>
        </p:spPr>
        <p:txBody>
          <a:bodyPr>
            <a:noAutofit/>
          </a:bodyPr>
          <a:lstStyle/>
          <a:p>
            <a:r>
              <a:rPr lang="en-US" altLang="zh-CN" sz="2800"/>
              <a:t>CodeGeeX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2035810"/>
            <a:ext cx="6750050" cy="29019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778115" y="2391410"/>
            <a:ext cx="3688716" cy="944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CodeGeeX2 在多项指标上取得性能提升（+107% &gt; CodeGeeX；仅60亿参数即超过150亿参数的 StarCoder-15B 近10%）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7778115" y="1976120"/>
            <a:ext cx="3688716" cy="3733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5"/>
                </a:solidFill>
                <a:latin typeface="+mn-ea"/>
                <a:cs typeface="+mn-ea"/>
                <a:sym typeface="+mn-ea"/>
              </a:rPr>
              <a:t>更强大的多语言代码生成模型</a:t>
            </a:r>
            <a:endParaRPr lang="zh-CN" altLang="en-US" b="1">
              <a:solidFill>
                <a:schemeClr val="accent5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>
            <a:off x="7422515" y="2035810"/>
            <a:ext cx="292100" cy="29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27" name="直接连接符 26"/>
          <p:cNvCxnSpPr/>
          <p:nvPr>
            <p:custDataLst>
              <p:tags r:id="rId5"/>
            </p:custDataLst>
          </p:nvPr>
        </p:nvCxnSpPr>
        <p:spPr>
          <a:xfrm>
            <a:off x="7783830" y="2359025"/>
            <a:ext cx="475615" cy="0"/>
          </a:xfrm>
          <a:prstGeom prst="line">
            <a:avLst/>
          </a:prstGeom>
          <a:ln w="9525">
            <a:gradFill>
              <a:gsLst>
                <a:gs pos="0">
                  <a:schemeClr val="accent5">
                    <a:lumMod val="20000"/>
                    <a:lumOff val="80000"/>
                    <a:alpha val="100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11940000" scaled="1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7778115" y="3963035"/>
            <a:ext cx="3688716" cy="9201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更强大的代码能力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更优秀的模型特性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更全面的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AI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编程助手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更开放的协议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7778115" y="3547745"/>
            <a:ext cx="3688716" cy="3733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6"/>
                </a:solidFill>
                <a:latin typeface="+mn-ea"/>
                <a:cs typeface="+mn-ea"/>
                <a:sym typeface="+mn-ea"/>
              </a:rPr>
              <a:t>优秀特性</a:t>
            </a:r>
            <a:endParaRPr lang="zh-CN" altLang="en-US" b="1">
              <a:solidFill>
                <a:schemeClr val="accent6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椭圆 22"/>
          <p:cNvSpPr/>
          <p:nvPr>
            <p:custDataLst>
              <p:tags r:id="rId8"/>
            </p:custDataLst>
          </p:nvPr>
        </p:nvSpPr>
        <p:spPr>
          <a:xfrm>
            <a:off x="7422515" y="3607435"/>
            <a:ext cx="292100" cy="292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34" name="直接连接符 33"/>
          <p:cNvCxnSpPr/>
          <p:nvPr>
            <p:custDataLst>
              <p:tags r:id="rId9"/>
            </p:custDataLst>
          </p:nvPr>
        </p:nvCxnSpPr>
        <p:spPr>
          <a:xfrm>
            <a:off x="7783830" y="3923665"/>
            <a:ext cx="475615" cy="0"/>
          </a:xfrm>
          <a:prstGeom prst="line">
            <a:avLst/>
          </a:prstGeom>
          <a:ln w="9525">
            <a:gradFill>
              <a:gsLst>
                <a:gs pos="0">
                  <a:schemeClr val="accent6">
                    <a:lumMod val="20000"/>
                    <a:lumOff val="80000"/>
                    <a:alpha val="100000"/>
                  </a:schemeClr>
                </a:gs>
                <a:gs pos="100000">
                  <a:schemeClr val="accent6">
                    <a:alpha val="50000"/>
                  </a:schemeClr>
                </a:gs>
              </a:gsLst>
              <a:lin ang="11940000" scaled="1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任意多边形: 形状 30"/>
          <p:cNvSpPr/>
          <p:nvPr>
            <p:custDataLst>
              <p:tags r:id="rId10"/>
            </p:custDataLst>
          </p:nvPr>
        </p:nvSpPr>
        <p:spPr>
          <a:xfrm>
            <a:off x="7500620" y="2107565"/>
            <a:ext cx="144639" cy="146685"/>
          </a:xfrm>
          <a:custGeom>
            <a:avLst/>
            <a:gdLst>
              <a:gd name="connsiteX0" fmla="*/ 24354 w 144639"/>
              <a:gd name="connsiteY0" fmla="*/ 101972 h 146685"/>
              <a:gd name="connsiteX1" fmla="*/ 79367 w 144639"/>
              <a:gd name="connsiteY1" fmla="*/ 101972 h 146685"/>
              <a:gd name="connsiteX2" fmla="*/ 83960 w 144639"/>
              <a:gd name="connsiteY2" fmla="*/ 106608 h 146685"/>
              <a:gd name="connsiteX3" fmla="*/ 79367 w 144639"/>
              <a:gd name="connsiteY3" fmla="*/ 111245 h 146685"/>
              <a:gd name="connsiteX4" fmla="*/ 24354 w 144639"/>
              <a:gd name="connsiteY4" fmla="*/ 111245 h 146685"/>
              <a:gd name="connsiteX5" fmla="*/ 19761 w 144639"/>
              <a:gd name="connsiteY5" fmla="*/ 106608 h 146685"/>
              <a:gd name="connsiteX6" fmla="*/ 24354 w 144639"/>
              <a:gd name="connsiteY6" fmla="*/ 101972 h 146685"/>
              <a:gd name="connsiteX7" fmla="*/ 119221 w 144639"/>
              <a:gd name="connsiteY7" fmla="*/ 80115 h 146685"/>
              <a:gd name="connsiteX8" fmla="*/ 121507 w 144639"/>
              <a:gd name="connsiteY8" fmla="*/ 82401 h 146685"/>
              <a:gd name="connsiteX9" fmla="*/ 121507 w 144639"/>
              <a:gd name="connsiteY9" fmla="*/ 91242 h 146685"/>
              <a:gd name="connsiteX10" fmla="*/ 122154 w 144639"/>
              <a:gd name="connsiteY10" fmla="*/ 91889 h 146685"/>
              <a:gd name="connsiteX11" fmla="*/ 130996 w 144639"/>
              <a:gd name="connsiteY11" fmla="*/ 91889 h 146685"/>
              <a:gd name="connsiteX12" fmla="*/ 133282 w 144639"/>
              <a:gd name="connsiteY12" fmla="*/ 94175 h 146685"/>
              <a:gd name="connsiteX13" fmla="*/ 131018 w 144639"/>
              <a:gd name="connsiteY13" fmla="*/ 96483 h 146685"/>
              <a:gd name="connsiteX14" fmla="*/ 122176 w 144639"/>
              <a:gd name="connsiteY14" fmla="*/ 96483 h 146685"/>
              <a:gd name="connsiteX15" fmla="*/ 116936 w 144639"/>
              <a:gd name="connsiteY15" fmla="*/ 91242 h 146685"/>
              <a:gd name="connsiteX16" fmla="*/ 116936 w 144639"/>
              <a:gd name="connsiteY16" fmla="*/ 82401 h 146685"/>
              <a:gd name="connsiteX17" fmla="*/ 119221 w 144639"/>
              <a:gd name="connsiteY17" fmla="*/ 80115 h 146685"/>
              <a:gd name="connsiteX18" fmla="*/ 120464 w 144639"/>
              <a:gd name="connsiteY18" fmla="*/ 76224 h 146685"/>
              <a:gd name="connsiteX19" fmla="*/ 105455 w 144639"/>
              <a:gd name="connsiteY19" fmla="*/ 91234 h 146685"/>
              <a:gd name="connsiteX20" fmla="*/ 120464 w 144639"/>
              <a:gd name="connsiteY20" fmla="*/ 106243 h 146685"/>
              <a:gd name="connsiteX21" fmla="*/ 135474 w 144639"/>
              <a:gd name="connsiteY21" fmla="*/ 91234 h 146685"/>
              <a:gd name="connsiteX22" fmla="*/ 120464 w 144639"/>
              <a:gd name="connsiteY22" fmla="*/ 76224 h 146685"/>
              <a:gd name="connsiteX23" fmla="*/ 24354 w 144639"/>
              <a:gd name="connsiteY23" fmla="*/ 69933 h 146685"/>
              <a:gd name="connsiteX24" fmla="*/ 79367 w 144639"/>
              <a:gd name="connsiteY24" fmla="*/ 69933 h 146685"/>
              <a:gd name="connsiteX25" fmla="*/ 83960 w 144639"/>
              <a:gd name="connsiteY25" fmla="*/ 74569 h 146685"/>
              <a:gd name="connsiteX26" fmla="*/ 79367 w 144639"/>
              <a:gd name="connsiteY26" fmla="*/ 79206 h 146685"/>
              <a:gd name="connsiteX27" fmla="*/ 24354 w 144639"/>
              <a:gd name="connsiteY27" fmla="*/ 79206 h 146685"/>
              <a:gd name="connsiteX28" fmla="*/ 19761 w 144639"/>
              <a:gd name="connsiteY28" fmla="*/ 74569 h 146685"/>
              <a:gd name="connsiteX29" fmla="*/ 24354 w 144639"/>
              <a:gd name="connsiteY29" fmla="*/ 69933 h 146685"/>
              <a:gd name="connsiteX30" fmla="*/ 120464 w 144639"/>
              <a:gd name="connsiteY30" fmla="*/ 67059 h 146685"/>
              <a:gd name="connsiteX31" fmla="*/ 144639 w 144639"/>
              <a:gd name="connsiteY31" fmla="*/ 91234 h 146685"/>
              <a:gd name="connsiteX32" fmla="*/ 120464 w 144639"/>
              <a:gd name="connsiteY32" fmla="*/ 115408 h 146685"/>
              <a:gd name="connsiteX33" fmla="*/ 96290 w 144639"/>
              <a:gd name="connsiteY33" fmla="*/ 91234 h 146685"/>
              <a:gd name="connsiteX34" fmla="*/ 120464 w 144639"/>
              <a:gd name="connsiteY34" fmla="*/ 67059 h 146685"/>
              <a:gd name="connsiteX35" fmla="*/ 24334 w 144639"/>
              <a:gd name="connsiteY35" fmla="*/ 38109 h 146685"/>
              <a:gd name="connsiteX36" fmla="*/ 93105 w 144639"/>
              <a:gd name="connsiteY36" fmla="*/ 38109 h 146685"/>
              <a:gd name="connsiteX37" fmla="*/ 97699 w 144639"/>
              <a:gd name="connsiteY37" fmla="*/ 42638 h 146685"/>
              <a:gd name="connsiteX38" fmla="*/ 93105 w 144639"/>
              <a:gd name="connsiteY38" fmla="*/ 47167 h 146685"/>
              <a:gd name="connsiteX39" fmla="*/ 24334 w 144639"/>
              <a:gd name="connsiteY39" fmla="*/ 47167 h 146685"/>
              <a:gd name="connsiteX40" fmla="*/ 19741 w 144639"/>
              <a:gd name="connsiteY40" fmla="*/ 42638 h 146685"/>
              <a:gd name="connsiteX41" fmla="*/ 24334 w 144639"/>
              <a:gd name="connsiteY41" fmla="*/ 38109 h 146685"/>
              <a:gd name="connsiteX42" fmla="*/ 12357 w 144639"/>
              <a:gd name="connsiteY42" fmla="*/ 0 h 146685"/>
              <a:gd name="connsiteX43" fmla="*/ 111426 w 144639"/>
              <a:gd name="connsiteY43" fmla="*/ 0 h 146685"/>
              <a:gd name="connsiteX44" fmla="*/ 123783 w 144639"/>
              <a:gd name="connsiteY44" fmla="*/ 11451 h 146685"/>
              <a:gd name="connsiteX45" fmla="*/ 123783 w 144639"/>
              <a:gd name="connsiteY45" fmla="*/ 54516 h 146685"/>
              <a:gd name="connsiteX46" fmla="*/ 119190 w 144639"/>
              <a:gd name="connsiteY46" fmla="*/ 59110 h 146685"/>
              <a:gd name="connsiteX47" fmla="*/ 114596 w 144639"/>
              <a:gd name="connsiteY47" fmla="*/ 54516 h 146685"/>
              <a:gd name="connsiteX48" fmla="*/ 114596 w 144639"/>
              <a:gd name="connsiteY48" fmla="*/ 11430 h 146685"/>
              <a:gd name="connsiteX49" fmla="*/ 111405 w 144639"/>
              <a:gd name="connsiteY49" fmla="*/ 9144 h 146685"/>
              <a:gd name="connsiteX50" fmla="*/ 12357 w 144639"/>
              <a:gd name="connsiteY50" fmla="*/ 9144 h 146685"/>
              <a:gd name="connsiteX51" fmla="*/ 9165 w 144639"/>
              <a:gd name="connsiteY51" fmla="*/ 11430 h 146685"/>
              <a:gd name="connsiteX52" fmla="*/ 9165 w 144639"/>
              <a:gd name="connsiteY52" fmla="*/ 135213 h 146685"/>
              <a:gd name="connsiteX53" fmla="*/ 12357 w 144639"/>
              <a:gd name="connsiteY53" fmla="*/ 137499 h 146685"/>
              <a:gd name="connsiteX54" fmla="*/ 111426 w 144639"/>
              <a:gd name="connsiteY54" fmla="*/ 137499 h 146685"/>
              <a:gd name="connsiteX55" fmla="*/ 114618 w 144639"/>
              <a:gd name="connsiteY55" fmla="*/ 135213 h 146685"/>
              <a:gd name="connsiteX56" fmla="*/ 114618 w 144639"/>
              <a:gd name="connsiteY56" fmla="*/ 127902 h 146685"/>
              <a:gd name="connsiteX57" fmla="*/ 119211 w 144639"/>
              <a:gd name="connsiteY57" fmla="*/ 123309 h 146685"/>
              <a:gd name="connsiteX58" fmla="*/ 123805 w 144639"/>
              <a:gd name="connsiteY58" fmla="*/ 127902 h 146685"/>
              <a:gd name="connsiteX59" fmla="*/ 123805 w 144639"/>
              <a:gd name="connsiteY59" fmla="*/ 135213 h 146685"/>
              <a:gd name="connsiteX60" fmla="*/ 111426 w 144639"/>
              <a:gd name="connsiteY60" fmla="*/ 146685 h 146685"/>
              <a:gd name="connsiteX61" fmla="*/ 12357 w 144639"/>
              <a:gd name="connsiteY61" fmla="*/ 146685 h 146685"/>
              <a:gd name="connsiteX62" fmla="*/ 0 w 144639"/>
              <a:gd name="connsiteY62" fmla="*/ 135234 h 146685"/>
              <a:gd name="connsiteX63" fmla="*/ 0 w 144639"/>
              <a:gd name="connsiteY63" fmla="*/ 11451 h 146685"/>
              <a:gd name="connsiteX64" fmla="*/ 12357 w 144639"/>
              <a:gd name="connsiteY64" fmla="*/ 0 h 14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4639" h="146685">
                <a:moveTo>
                  <a:pt x="24354" y="101972"/>
                </a:moveTo>
                <a:lnTo>
                  <a:pt x="79367" y="101972"/>
                </a:lnTo>
                <a:cubicBezTo>
                  <a:pt x="81890" y="101972"/>
                  <a:pt x="83960" y="104085"/>
                  <a:pt x="83960" y="106608"/>
                </a:cubicBezTo>
                <a:cubicBezTo>
                  <a:pt x="83960" y="109131"/>
                  <a:pt x="81890" y="111245"/>
                  <a:pt x="79367" y="111245"/>
                </a:cubicBezTo>
                <a:lnTo>
                  <a:pt x="24354" y="111245"/>
                </a:lnTo>
                <a:cubicBezTo>
                  <a:pt x="21831" y="111245"/>
                  <a:pt x="19761" y="109131"/>
                  <a:pt x="19761" y="106608"/>
                </a:cubicBezTo>
                <a:cubicBezTo>
                  <a:pt x="19761" y="104085"/>
                  <a:pt x="21810" y="101972"/>
                  <a:pt x="24354" y="101972"/>
                </a:cubicBezTo>
                <a:close/>
                <a:moveTo>
                  <a:pt x="119221" y="80115"/>
                </a:moveTo>
                <a:cubicBezTo>
                  <a:pt x="120472" y="80115"/>
                  <a:pt x="121507" y="81150"/>
                  <a:pt x="121507" y="82401"/>
                </a:cubicBezTo>
                <a:lnTo>
                  <a:pt x="121507" y="91242"/>
                </a:lnTo>
                <a:cubicBezTo>
                  <a:pt x="121507" y="91609"/>
                  <a:pt x="121788" y="91889"/>
                  <a:pt x="122154" y="91889"/>
                </a:cubicBezTo>
                <a:lnTo>
                  <a:pt x="130996" y="91889"/>
                </a:lnTo>
                <a:cubicBezTo>
                  <a:pt x="132268" y="91889"/>
                  <a:pt x="133282" y="92924"/>
                  <a:pt x="133282" y="94175"/>
                </a:cubicBezTo>
                <a:cubicBezTo>
                  <a:pt x="133282" y="95426"/>
                  <a:pt x="132290" y="96483"/>
                  <a:pt x="131018" y="96483"/>
                </a:cubicBezTo>
                <a:lnTo>
                  <a:pt x="122176" y="96483"/>
                </a:lnTo>
                <a:cubicBezTo>
                  <a:pt x="119286" y="96483"/>
                  <a:pt x="116936" y="94132"/>
                  <a:pt x="116936" y="91242"/>
                </a:cubicBezTo>
                <a:lnTo>
                  <a:pt x="116936" y="82401"/>
                </a:lnTo>
                <a:cubicBezTo>
                  <a:pt x="116936" y="81128"/>
                  <a:pt x="117971" y="80115"/>
                  <a:pt x="119221" y="80115"/>
                </a:cubicBezTo>
                <a:close/>
                <a:moveTo>
                  <a:pt x="120464" y="76224"/>
                </a:moveTo>
                <a:cubicBezTo>
                  <a:pt x="112183" y="76224"/>
                  <a:pt x="105455" y="82953"/>
                  <a:pt x="105455" y="91234"/>
                </a:cubicBezTo>
                <a:cubicBezTo>
                  <a:pt x="105455" y="99515"/>
                  <a:pt x="112183" y="106243"/>
                  <a:pt x="120464" y="106243"/>
                </a:cubicBezTo>
                <a:cubicBezTo>
                  <a:pt x="128745" y="106243"/>
                  <a:pt x="135474" y="99515"/>
                  <a:pt x="135474" y="91234"/>
                </a:cubicBezTo>
                <a:cubicBezTo>
                  <a:pt x="135474" y="82953"/>
                  <a:pt x="128745" y="76224"/>
                  <a:pt x="120464" y="76224"/>
                </a:cubicBezTo>
                <a:close/>
                <a:moveTo>
                  <a:pt x="24354" y="69933"/>
                </a:moveTo>
                <a:lnTo>
                  <a:pt x="79367" y="69933"/>
                </a:lnTo>
                <a:cubicBezTo>
                  <a:pt x="81890" y="69933"/>
                  <a:pt x="83960" y="72046"/>
                  <a:pt x="83960" y="74569"/>
                </a:cubicBezTo>
                <a:cubicBezTo>
                  <a:pt x="83960" y="77092"/>
                  <a:pt x="81890" y="79206"/>
                  <a:pt x="79367" y="79206"/>
                </a:cubicBezTo>
                <a:lnTo>
                  <a:pt x="24354" y="79206"/>
                </a:lnTo>
                <a:cubicBezTo>
                  <a:pt x="21831" y="79206"/>
                  <a:pt x="19761" y="77092"/>
                  <a:pt x="19761" y="74569"/>
                </a:cubicBezTo>
                <a:cubicBezTo>
                  <a:pt x="19761" y="72046"/>
                  <a:pt x="21810" y="69933"/>
                  <a:pt x="24354" y="69933"/>
                </a:cubicBezTo>
                <a:close/>
                <a:moveTo>
                  <a:pt x="120464" y="67059"/>
                </a:moveTo>
                <a:cubicBezTo>
                  <a:pt x="133792" y="67059"/>
                  <a:pt x="144639" y="77907"/>
                  <a:pt x="144639" y="91234"/>
                </a:cubicBezTo>
                <a:cubicBezTo>
                  <a:pt x="144639" y="104561"/>
                  <a:pt x="133792" y="115408"/>
                  <a:pt x="120464" y="115408"/>
                </a:cubicBezTo>
                <a:cubicBezTo>
                  <a:pt x="107137" y="115408"/>
                  <a:pt x="96290" y="104561"/>
                  <a:pt x="96290" y="91234"/>
                </a:cubicBezTo>
                <a:cubicBezTo>
                  <a:pt x="96290" y="77907"/>
                  <a:pt x="107137" y="67059"/>
                  <a:pt x="120464" y="67059"/>
                </a:cubicBezTo>
                <a:close/>
                <a:moveTo>
                  <a:pt x="24334" y="38109"/>
                </a:moveTo>
                <a:lnTo>
                  <a:pt x="93105" y="38109"/>
                </a:lnTo>
                <a:cubicBezTo>
                  <a:pt x="95650" y="38109"/>
                  <a:pt x="97699" y="40115"/>
                  <a:pt x="97699" y="42638"/>
                </a:cubicBezTo>
                <a:cubicBezTo>
                  <a:pt x="97699" y="45161"/>
                  <a:pt x="95628" y="47167"/>
                  <a:pt x="93105" y="47167"/>
                </a:cubicBezTo>
                <a:lnTo>
                  <a:pt x="24334" y="47167"/>
                </a:lnTo>
                <a:cubicBezTo>
                  <a:pt x="21811" y="47167"/>
                  <a:pt x="19741" y="45161"/>
                  <a:pt x="19741" y="42638"/>
                </a:cubicBezTo>
                <a:cubicBezTo>
                  <a:pt x="19741" y="40115"/>
                  <a:pt x="21790" y="38109"/>
                  <a:pt x="24334" y="38109"/>
                </a:cubicBezTo>
                <a:close/>
                <a:moveTo>
                  <a:pt x="12357" y="0"/>
                </a:moveTo>
                <a:lnTo>
                  <a:pt x="111426" y="0"/>
                </a:lnTo>
                <a:cubicBezTo>
                  <a:pt x="118241" y="0"/>
                  <a:pt x="123783" y="5133"/>
                  <a:pt x="123783" y="11451"/>
                </a:cubicBezTo>
                <a:lnTo>
                  <a:pt x="123783" y="54516"/>
                </a:lnTo>
                <a:cubicBezTo>
                  <a:pt x="123783" y="57040"/>
                  <a:pt x="121734" y="59110"/>
                  <a:pt x="119190" y="59110"/>
                </a:cubicBezTo>
                <a:cubicBezTo>
                  <a:pt x="116645" y="59110"/>
                  <a:pt x="114596" y="57061"/>
                  <a:pt x="114596" y="54516"/>
                </a:cubicBezTo>
                <a:lnTo>
                  <a:pt x="114596" y="11430"/>
                </a:lnTo>
                <a:cubicBezTo>
                  <a:pt x="114596" y="10200"/>
                  <a:pt x="113108" y="9144"/>
                  <a:pt x="111405" y="9144"/>
                </a:cubicBezTo>
                <a:lnTo>
                  <a:pt x="12357" y="9144"/>
                </a:lnTo>
                <a:cubicBezTo>
                  <a:pt x="10653" y="9144"/>
                  <a:pt x="9165" y="10222"/>
                  <a:pt x="9165" y="11430"/>
                </a:cubicBezTo>
                <a:lnTo>
                  <a:pt x="9165" y="135213"/>
                </a:lnTo>
                <a:cubicBezTo>
                  <a:pt x="9165" y="136442"/>
                  <a:pt x="10653" y="137499"/>
                  <a:pt x="12357" y="137499"/>
                </a:cubicBezTo>
                <a:lnTo>
                  <a:pt x="111426" y="137499"/>
                </a:lnTo>
                <a:cubicBezTo>
                  <a:pt x="113130" y="137499"/>
                  <a:pt x="114618" y="136420"/>
                  <a:pt x="114618" y="135213"/>
                </a:cubicBezTo>
                <a:lnTo>
                  <a:pt x="114618" y="127902"/>
                </a:lnTo>
                <a:cubicBezTo>
                  <a:pt x="114618" y="125379"/>
                  <a:pt x="116667" y="123309"/>
                  <a:pt x="119211" y="123309"/>
                </a:cubicBezTo>
                <a:cubicBezTo>
                  <a:pt x="121756" y="123309"/>
                  <a:pt x="123805" y="125357"/>
                  <a:pt x="123805" y="127902"/>
                </a:cubicBezTo>
                <a:lnTo>
                  <a:pt x="123805" y="135213"/>
                </a:lnTo>
                <a:cubicBezTo>
                  <a:pt x="123783" y="141531"/>
                  <a:pt x="118241" y="146685"/>
                  <a:pt x="111426" y="146685"/>
                </a:cubicBezTo>
                <a:lnTo>
                  <a:pt x="12357" y="146685"/>
                </a:lnTo>
                <a:cubicBezTo>
                  <a:pt x="5542" y="146685"/>
                  <a:pt x="0" y="141553"/>
                  <a:pt x="0" y="135234"/>
                </a:cubicBezTo>
                <a:lnTo>
                  <a:pt x="0" y="11451"/>
                </a:lnTo>
                <a:cubicBezTo>
                  <a:pt x="0" y="5133"/>
                  <a:pt x="5542" y="0"/>
                  <a:pt x="12357" y="0"/>
                </a:cubicBezTo>
                <a:close/>
              </a:path>
            </a:pathLst>
          </a:custGeom>
          <a:solidFill>
            <a:srgbClr val="FFFFFF"/>
          </a:solidFill>
          <a:ln w="210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任意多边形: 形状 31"/>
          <p:cNvSpPr/>
          <p:nvPr>
            <p:custDataLst>
              <p:tags r:id="rId11"/>
            </p:custDataLst>
          </p:nvPr>
        </p:nvSpPr>
        <p:spPr>
          <a:xfrm>
            <a:off x="7503160" y="3680460"/>
            <a:ext cx="137666" cy="145415"/>
          </a:xfrm>
          <a:custGeom>
            <a:avLst/>
            <a:gdLst>
              <a:gd name="connsiteX0" fmla="*/ 24655 w 137666"/>
              <a:gd name="connsiteY0" fmla="*/ 99862 h 145415"/>
              <a:gd name="connsiteX1" fmla="*/ 79185 w 137666"/>
              <a:gd name="connsiteY1" fmla="*/ 99862 h 145415"/>
              <a:gd name="connsiteX2" fmla="*/ 83719 w 137666"/>
              <a:gd name="connsiteY2" fmla="*/ 104439 h 145415"/>
              <a:gd name="connsiteX3" fmla="*/ 79185 w 137666"/>
              <a:gd name="connsiteY3" fmla="*/ 109016 h 145415"/>
              <a:gd name="connsiteX4" fmla="*/ 24655 w 137666"/>
              <a:gd name="connsiteY4" fmla="*/ 109016 h 145415"/>
              <a:gd name="connsiteX5" fmla="*/ 20121 w 137666"/>
              <a:gd name="connsiteY5" fmla="*/ 104439 h 145415"/>
              <a:gd name="connsiteX6" fmla="*/ 24655 w 137666"/>
              <a:gd name="connsiteY6" fmla="*/ 99862 h 145415"/>
              <a:gd name="connsiteX7" fmla="*/ 24655 w 137666"/>
              <a:gd name="connsiteY7" fmla="*/ 68131 h 145415"/>
              <a:gd name="connsiteX8" fmla="*/ 79185 w 137666"/>
              <a:gd name="connsiteY8" fmla="*/ 68131 h 145415"/>
              <a:gd name="connsiteX9" fmla="*/ 83719 w 137666"/>
              <a:gd name="connsiteY9" fmla="*/ 72708 h 145415"/>
              <a:gd name="connsiteX10" fmla="*/ 79185 w 137666"/>
              <a:gd name="connsiteY10" fmla="*/ 77285 h 145415"/>
              <a:gd name="connsiteX11" fmla="*/ 24655 w 137666"/>
              <a:gd name="connsiteY11" fmla="*/ 77285 h 145415"/>
              <a:gd name="connsiteX12" fmla="*/ 20121 w 137666"/>
              <a:gd name="connsiteY12" fmla="*/ 72708 h 145415"/>
              <a:gd name="connsiteX13" fmla="*/ 24655 w 137666"/>
              <a:gd name="connsiteY13" fmla="*/ 68131 h 145415"/>
              <a:gd name="connsiteX14" fmla="*/ 135394 w 137666"/>
              <a:gd name="connsiteY14" fmla="*/ 44826 h 145415"/>
              <a:gd name="connsiteX15" fmla="*/ 137050 w 137666"/>
              <a:gd name="connsiteY15" fmla="*/ 51038 h 145415"/>
              <a:gd name="connsiteX16" fmla="*/ 98212 w 137666"/>
              <a:gd name="connsiteY16" fmla="*/ 118297 h 145415"/>
              <a:gd name="connsiteX17" fmla="*/ 94267 w 137666"/>
              <a:gd name="connsiteY17" fmla="*/ 120563 h 145415"/>
              <a:gd name="connsiteX18" fmla="*/ 92000 w 137666"/>
              <a:gd name="connsiteY18" fmla="*/ 119953 h 145415"/>
              <a:gd name="connsiteX19" fmla="*/ 90344 w 137666"/>
              <a:gd name="connsiteY19" fmla="*/ 113742 h 145415"/>
              <a:gd name="connsiteX20" fmla="*/ 129182 w 137666"/>
              <a:gd name="connsiteY20" fmla="*/ 46483 h 145415"/>
              <a:gd name="connsiteX21" fmla="*/ 135394 w 137666"/>
              <a:gd name="connsiteY21" fmla="*/ 44826 h 145415"/>
              <a:gd name="connsiteX22" fmla="*/ 24635 w 137666"/>
              <a:gd name="connsiteY22" fmla="*/ 36401 h 145415"/>
              <a:gd name="connsiteX23" fmla="*/ 92788 w 137666"/>
              <a:gd name="connsiteY23" fmla="*/ 36401 h 145415"/>
              <a:gd name="connsiteX24" fmla="*/ 97321 w 137666"/>
              <a:gd name="connsiteY24" fmla="*/ 40978 h 145415"/>
              <a:gd name="connsiteX25" fmla="*/ 92810 w 137666"/>
              <a:gd name="connsiteY25" fmla="*/ 45555 h 145415"/>
              <a:gd name="connsiteX26" fmla="*/ 24635 w 137666"/>
              <a:gd name="connsiteY26" fmla="*/ 45555 h 145415"/>
              <a:gd name="connsiteX27" fmla="*/ 20102 w 137666"/>
              <a:gd name="connsiteY27" fmla="*/ 40978 h 145415"/>
              <a:gd name="connsiteX28" fmla="*/ 24635 w 137666"/>
              <a:gd name="connsiteY28" fmla="*/ 36401 h 145415"/>
              <a:gd name="connsiteX29" fmla="*/ 12248 w 137666"/>
              <a:gd name="connsiteY29" fmla="*/ 0 h 145415"/>
              <a:gd name="connsiteX30" fmla="*/ 110434 w 137666"/>
              <a:gd name="connsiteY30" fmla="*/ 0 h 145415"/>
              <a:gd name="connsiteX31" fmla="*/ 122683 w 137666"/>
              <a:gd name="connsiteY31" fmla="*/ 11355 h 145415"/>
              <a:gd name="connsiteX32" fmla="*/ 122683 w 137666"/>
              <a:gd name="connsiteY32" fmla="*/ 29772 h 145415"/>
              <a:gd name="connsiteX33" fmla="*/ 118149 w 137666"/>
              <a:gd name="connsiteY33" fmla="*/ 34305 h 145415"/>
              <a:gd name="connsiteX34" fmla="*/ 113616 w 137666"/>
              <a:gd name="connsiteY34" fmla="*/ 29772 h 145415"/>
              <a:gd name="connsiteX35" fmla="*/ 113616 w 137666"/>
              <a:gd name="connsiteY35" fmla="*/ 11377 h 145415"/>
              <a:gd name="connsiteX36" fmla="*/ 110456 w 137666"/>
              <a:gd name="connsiteY36" fmla="*/ 9110 h 145415"/>
              <a:gd name="connsiteX37" fmla="*/ 12248 w 137666"/>
              <a:gd name="connsiteY37" fmla="*/ 9110 h 145415"/>
              <a:gd name="connsiteX38" fmla="*/ 9088 w 137666"/>
              <a:gd name="connsiteY38" fmla="*/ 11377 h 145415"/>
              <a:gd name="connsiteX39" fmla="*/ 9088 w 137666"/>
              <a:gd name="connsiteY39" fmla="*/ 134060 h 145415"/>
              <a:gd name="connsiteX40" fmla="*/ 12248 w 137666"/>
              <a:gd name="connsiteY40" fmla="*/ 136327 h 145415"/>
              <a:gd name="connsiteX41" fmla="*/ 110434 w 137666"/>
              <a:gd name="connsiteY41" fmla="*/ 136327 h 145415"/>
              <a:gd name="connsiteX42" fmla="*/ 113594 w 137666"/>
              <a:gd name="connsiteY42" fmla="*/ 134060 h 145415"/>
              <a:gd name="connsiteX43" fmla="*/ 113594 w 137666"/>
              <a:gd name="connsiteY43" fmla="*/ 126824 h 145415"/>
              <a:gd name="connsiteX44" fmla="*/ 118128 w 137666"/>
              <a:gd name="connsiteY44" fmla="*/ 122291 h 145415"/>
              <a:gd name="connsiteX45" fmla="*/ 122661 w 137666"/>
              <a:gd name="connsiteY45" fmla="*/ 126824 h 145415"/>
              <a:gd name="connsiteX46" fmla="*/ 122661 w 137666"/>
              <a:gd name="connsiteY46" fmla="*/ 134060 h 145415"/>
              <a:gd name="connsiteX47" fmla="*/ 110434 w 137666"/>
              <a:gd name="connsiteY47" fmla="*/ 145415 h 145415"/>
              <a:gd name="connsiteX48" fmla="*/ 12248 w 137666"/>
              <a:gd name="connsiteY48" fmla="*/ 145415 h 145415"/>
              <a:gd name="connsiteX49" fmla="*/ 0 w 137666"/>
              <a:gd name="connsiteY49" fmla="*/ 134060 h 145415"/>
              <a:gd name="connsiteX50" fmla="*/ 0 w 137666"/>
              <a:gd name="connsiteY50" fmla="*/ 11355 h 145415"/>
              <a:gd name="connsiteX51" fmla="*/ 12248 w 137666"/>
              <a:gd name="connsiteY51" fmla="*/ 0 h 14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37666" h="145415">
                <a:moveTo>
                  <a:pt x="24655" y="99862"/>
                </a:moveTo>
                <a:lnTo>
                  <a:pt x="79185" y="99862"/>
                </a:lnTo>
                <a:cubicBezTo>
                  <a:pt x="81692" y="99862"/>
                  <a:pt x="83719" y="101933"/>
                  <a:pt x="83719" y="104439"/>
                </a:cubicBezTo>
                <a:cubicBezTo>
                  <a:pt x="83719" y="106945"/>
                  <a:pt x="81692" y="109016"/>
                  <a:pt x="79185" y="109016"/>
                </a:cubicBezTo>
                <a:lnTo>
                  <a:pt x="24655" y="109016"/>
                </a:lnTo>
                <a:cubicBezTo>
                  <a:pt x="22148" y="109016"/>
                  <a:pt x="20121" y="106945"/>
                  <a:pt x="20121" y="104439"/>
                </a:cubicBezTo>
                <a:cubicBezTo>
                  <a:pt x="20121" y="101933"/>
                  <a:pt x="22148" y="99862"/>
                  <a:pt x="24655" y="99862"/>
                </a:cubicBezTo>
                <a:close/>
                <a:moveTo>
                  <a:pt x="24655" y="68131"/>
                </a:moveTo>
                <a:lnTo>
                  <a:pt x="79185" y="68131"/>
                </a:lnTo>
                <a:cubicBezTo>
                  <a:pt x="81692" y="68131"/>
                  <a:pt x="83719" y="70202"/>
                  <a:pt x="83719" y="72708"/>
                </a:cubicBezTo>
                <a:cubicBezTo>
                  <a:pt x="83719" y="75214"/>
                  <a:pt x="81692" y="77285"/>
                  <a:pt x="79185" y="77285"/>
                </a:cubicBezTo>
                <a:lnTo>
                  <a:pt x="24655" y="77285"/>
                </a:lnTo>
                <a:cubicBezTo>
                  <a:pt x="22148" y="77285"/>
                  <a:pt x="20121" y="75214"/>
                  <a:pt x="20121" y="72708"/>
                </a:cubicBezTo>
                <a:cubicBezTo>
                  <a:pt x="20121" y="70202"/>
                  <a:pt x="22148" y="68131"/>
                  <a:pt x="24655" y="68131"/>
                </a:cubicBezTo>
                <a:close/>
                <a:moveTo>
                  <a:pt x="135394" y="44826"/>
                </a:moveTo>
                <a:cubicBezTo>
                  <a:pt x="137573" y="46090"/>
                  <a:pt x="138314" y="48858"/>
                  <a:pt x="137050" y="51038"/>
                </a:cubicBezTo>
                <a:lnTo>
                  <a:pt x="98212" y="118297"/>
                </a:lnTo>
                <a:cubicBezTo>
                  <a:pt x="97362" y="119757"/>
                  <a:pt x="95836" y="120563"/>
                  <a:pt x="94267" y="120563"/>
                </a:cubicBezTo>
                <a:cubicBezTo>
                  <a:pt x="93504" y="120563"/>
                  <a:pt x="92720" y="120367"/>
                  <a:pt x="92000" y="119953"/>
                </a:cubicBezTo>
                <a:cubicBezTo>
                  <a:pt x="89821" y="118689"/>
                  <a:pt x="89080" y="115921"/>
                  <a:pt x="90344" y="113742"/>
                </a:cubicBezTo>
                <a:lnTo>
                  <a:pt x="129182" y="46483"/>
                </a:lnTo>
                <a:cubicBezTo>
                  <a:pt x="130446" y="44303"/>
                  <a:pt x="133214" y="43562"/>
                  <a:pt x="135394" y="44826"/>
                </a:cubicBezTo>
                <a:close/>
                <a:moveTo>
                  <a:pt x="24635" y="36401"/>
                </a:moveTo>
                <a:lnTo>
                  <a:pt x="92788" y="36401"/>
                </a:lnTo>
                <a:cubicBezTo>
                  <a:pt x="95294" y="36401"/>
                  <a:pt x="97321" y="38471"/>
                  <a:pt x="97321" y="40978"/>
                </a:cubicBezTo>
                <a:cubicBezTo>
                  <a:pt x="97321" y="43484"/>
                  <a:pt x="95316" y="45555"/>
                  <a:pt x="92810" y="45555"/>
                </a:cubicBezTo>
                <a:lnTo>
                  <a:pt x="24635" y="45555"/>
                </a:lnTo>
                <a:cubicBezTo>
                  <a:pt x="22129" y="45555"/>
                  <a:pt x="20102" y="43484"/>
                  <a:pt x="20102" y="40978"/>
                </a:cubicBezTo>
                <a:cubicBezTo>
                  <a:pt x="20102" y="38471"/>
                  <a:pt x="22129" y="36401"/>
                  <a:pt x="24635" y="36401"/>
                </a:cubicBezTo>
                <a:close/>
                <a:moveTo>
                  <a:pt x="12248" y="0"/>
                </a:moveTo>
                <a:lnTo>
                  <a:pt x="110434" y="0"/>
                </a:lnTo>
                <a:cubicBezTo>
                  <a:pt x="117190" y="0"/>
                  <a:pt x="122683" y="5100"/>
                  <a:pt x="122683" y="11355"/>
                </a:cubicBezTo>
                <a:lnTo>
                  <a:pt x="122683" y="29772"/>
                </a:lnTo>
                <a:cubicBezTo>
                  <a:pt x="122683" y="32278"/>
                  <a:pt x="120656" y="34305"/>
                  <a:pt x="118149" y="34305"/>
                </a:cubicBezTo>
                <a:cubicBezTo>
                  <a:pt x="115643" y="34305"/>
                  <a:pt x="113616" y="32278"/>
                  <a:pt x="113616" y="29772"/>
                </a:cubicBezTo>
                <a:lnTo>
                  <a:pt x="113616" y="11377"/>
                </a:lnTo>
                <a:cubicBezTo>
                  <a:pt x="113616" y="10156"/>
                  <a:pt x="112134" y="9110"/>
                  <a:pt x="110456" y="9110"/>
                </a:cubicBezTo>
                <a:lnTo>
                  <a:pt x="12248" y="9110"/>
                </a:lnTo>
                <a:cubicBezTo>
                  <a:pt x="10570" y="9110"/>
                  <a:pt x="9088" y="10178"/>
                  <a:pt x="9088" y="11377"/>
                </a:cubicBezTo>
                <a:lnTo>
                  <a:pt x="9088" y="134060"/>
                </a:lnTo>
                <a:cubicBezTo>
                  <a:pt x="9088" y="135280"/>
                  <a:pt x="10570" y="136327"/>
                  <a:pt x="12248" y="136327"/>
                </a:cubicBezTo>
                <a:lnTo>
                  <a:pt x="110434" y="136327"/>
                </a:lnTo>
                <a:cubicBezTo>
                  <a:pt x="112112" y="136327"/>
                  <a:pt x="113594" y="135259"/>
                  <a:pt x="113594" y="134060"/>
                </a:cubicBezTo>
                <a:lnTo>
                  <a:pt x="113594" y="126824"/>
                </a:lnTo>
                <a:cubicBezTo>
                  <a:pt x="113594" y="124318"/>
                  <a:pt x="115621" y="122291"/>
                  <a:pt x="118128" y="122291"/>
                </a:cubicBezTo>
                <a:cubicBezTo>
                  <a:pt x="120634" y="122291"/>
                  <a:pt x="122661" y="124318"/>
                  <a:pt x="122661" y="126824"/>
                </a:cubicBezTo>
                <a:lnTo>
                  <a:pt x="122661" y="134060"/>
                </a:lnTo>
                <a:cubicBezTo>
                  <a:pt x="122683" y="140315"/>
                  <a:pt x="117190" y="145415"/>
                  <a:pt x="110434" y="145415"/>
                </a:cubicBezTo>
                <a:lnTo>
                  <a:pt x="12248" y="145415"/>
                </a:lnTo>
                <a:cubicBezTo>
                  <a:pt x="5492" y="145415"/>
                  <a:pt x="0" y="140315"/>
                  <a:pt x="0" y="134060"/>
                </a:cubicBezTo>
                <a:lnTo>
                  <a:pt x="0" y="11355"/>
                </a:lnTo>
                <a:cubicBezTo>
                  <a:pt x="0" y="5100"/>
                  <a:pt x="5492" y="0"/>
                  <a:pt x="12248" y="0"/>
                </a:cubicBezTo>
                <a:close/>
              </a:path>
            </a:pathLst>
          </a:custGeom>
          <a:solidFill>
            <a:srgbClr val="FFFFFF"/>
          </a:solidFill>
          <a:ln w="214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/>
          <p:nvPr/>
        </p:nvSpPr>
        <p:spPr>
          <a:xfrm>
            <a:off x="734353" y="2034861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770" algn="ctr"/>
              </a:tabLst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9855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770" algn="ctr"/>
              </a:tabLst>
              <a:defRPr sz="13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525780" indent="-171450" algn="l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780" indent="-171450" algn="l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05" algn="ctr"/>
              </a:tabLst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0" indent="-297180" algn="l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165" indent="-297180" algn="l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525" indent="-297180" algn="l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250" indent="-297180" algn="l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12615" y="225398"/>
            <a:ext cx="10740640" cy="364262"/>
          </a:xfrm>
        </p:spPr>
        <p:txBody>
          <a:bodyPr>
            <a:noAutofit/>
          </a:bodyPr>
          <a:lstStyle/>
          <a:p>
            <a:r>
              <a:rPr lang="zh-CN" sz="2800"/>
              <a:t>支持多个</a:t>
            </a:r>
            <a:r>
              <a:rPr lang="en-US" altLang="zh-CN" sz="2800"/>
              <a:t>IDE</a:t>
            </a:r>
            <a:r>
              <a:rPr lang="zh-CN" altLang="en-US" sz="2800"/>
              <a:t>和多种编程语言</a:t>
            </a:r>
            <a:endParaRPr lang="zh-CN" altLang="en-US" sz="2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" y="831215"/>
            <a:ext cx="6219190" cy="3543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3429000"/>
            <a:ext cx="5958205" cy="3429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1411" y="4983267"/>
            <a:ext cx="4065482" cy="64516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vscode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扩展中搜索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CodeGeeX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即可体验逐步的代码提示和生成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81836" y="2355002"/>
            <a:ext cx="4065482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支持各个主流编程语言</a:t>
            </a:r>
            <a:endParaRPr 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12615" y="225398"/>
            <a:ext cx="10740640" cy="364262"/>
          </a:xfrm>
        </p:spPr>
        <p:txBody>
          <a:bodyPr>
            <a:noAutofit/>
          </a:bodyPr>
          <a:lstStyle/>
          <a:p>
            <a:r>
              <a:rPr lang="zh-CN" altLang="en-US" sz="2800"/>
              <a:t>使用</a:t>
            </a:r>
            <a:r>
              <a:rPr lang="en-US" altLang="zh-CN" sz="2800"/>
              <a:t>vscode</a:t>
            </a:r>
            <a:r>
              <a:rPr lang="zh-CN" altLang="en-US" sz="2800"/>
              <a:t>中的</a:t>
            </a:r>
            <a:r>
              <a:rPr lang="en-US" altLang="zh-CN" sz="2800"/>
              <a:t>CodeGeeX</a:t>
            </a:r>
            <a:r>
              <a:rPr lang="zh-CN" altLang="en-US" sz="2800"/>
              <a:t>插件实现逐步的归并排序</a:t>
            </a:r>
            <a:endParaRPr lang="zh-CN" altLang="en-US" sz="280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7364730" y="3308350"/>
            <a:ext cx="3688716" cy="944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tab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键可以逐步生成代码，可以用来练习。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不生成所有的代码以达到启发式学习的效果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7364730" y="2893060"/>
            <a:ext cx="3688716" cy="3733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5"/>
                </a:solidFill>
                <a:latin typeface="+mn-ea"/>
                <a:cs typeface="+mn-ea"/>
                <a:sym typeface="+mn-ea"/>
              </a:rPr>
              <a:t>逐步写代码</a:t>
            </a:r>
            <a:endParaRPr lang="zh-CN" altLang="en-US" b="1">
              <a:solidFill>
                <a:schemeClr val="accent5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椭圆 19"/>
          <p:cNvSpPr/>
          <p:nvPr>
            <p:custDataLst>
              <p:tags r:id="rId3"/>
            </p:custDataLst>
          </p:nvPr>
        </p:nvSpPr>
        <p:spPr>
          <a:xfrm>
            <a:off x="7009130" y="2952750"/>
            <a:ext cx="292100" cy="29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27" name="直接连接符 26"/>
          <p:cNvCxnSpPr/>
          <p:nvPr>
            <p:custDataLst>
              <p:tags r:id="rId4"/>
            </p:custDataLst>
          </p:nvPr>
        </p:nvCxnSpPr>
        <p:spPr>
          <a:xfrm>
            <a:off x="7370445" y="3275965"/>
            <a:ext cx="475615" cy="0"/>
          </a:xfrm>
          <a:prstGeom prst="line">
            <a:avLst/>
          </a:prstGeom>
          <a:ln w="9525">
            <a:gradFill>
              <a:gsLst>
                <a:gs pos="0">
                  <a:schemeClr val="accent5">
                    <a:lumMod val="20000"/>
                    <a:lumOff val="80000"/>
                    <a:alpha val="100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11940000" scaled="1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7364730" y="4879975"/>
            <a:ext cx="3688716" cy="9201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能够理解现有的代码上下文</a:t>
            </a:r>
            <a:endParaRPr 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根据上下文提示下一句代码</a:t>
            </a:r>
            <a:endParaRPr 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更加智能灵活</a:t>
            </a:r>
            <a:endParaRPr 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7364730" y="4464685"/>
            <a:ext cx="3688716" cy="3733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6"/>
                </a:solidFill>
                <a:latin typeface="+mn-ea"/>
                <a:cs typeface="+mn-ea"/>
                <a:sym typeface="+mn-ea"/>
              </a:rPr>
              <a:t>更先进智能的代码提示</a:t>
            </a:r>
            <a:endParaRPr lang="zh-CN" altLang="en-US" b="1">
              <a:solidFill>
                <a:schemeClr val="accent6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椭圆 22"/>
          <p:cNvSpPr/>
          <p:nvPr>
            <p:custDataLst>
              <p:tags r:id="rId7"/>
            </p:custDataLst>
          </p:nvPr>
        </p:nvSpPr>
        <p:spPr>
          <a:xfrm>
            <a:off x="7009130" y="4524375"/>
            <a:ext cx="292100" cy="292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7370445" y="4840605"/>
            <a:ext cx="475615" cy="0"/>
          </a:xfrm>
          <a:prstGeom prst="line">
            <a:avLst/>
          </a:prstGeom>
          <a:ln w="9525">
            <a:gradFill>
              <a:gsLst>
                <a:gs pos="0">
                  <a:schemeClr val="accent6">
                    <a:lumMod val="20000"/>
                    <a:lumOff val="80000"/>
                    <a:alpha val="100000"/>
                  </a:schemeClr>
                </a:gs>
                <a:gs pos="100000">
                  <a:schemeClr val="accent6">
                    <a:alpha val="50000"/>
                  </a:schemeClr>
                </a:gs>
              </a:gsLst>
              <a:lin ang="11940000" scaled="1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任意多边形: 形状 30"/>
          <p:cNvSpPr/>
          <p:nvPr>
            <p:custDataLst>
              <p:tags r:id="rId9"/>
            </p:custDataLst>
          </p:nvPr>
        </p:nvSpPr>
        <p:spPr>
          <a:xfrm>
            <a:off x="7087235" y="3024505"/>
            <a:ext cx="144639" cy="146685"/>
          </a:xfrm>
          <a:custGeom>
            <a:avLst/>
            <a:gdLst>
              <a:gd name="connsiteX0" fmla="*/ 24354 w 144639"/>
              <a:gd name="connsiteY0" fmla="*/ 101972 h 146685"/>
              <a:gd name="connsiteX1" fmla="*/ 79367 w 144639"/>
              <a:gd name="connsiteY1" fmla="*/ 101972 h 146685"/>
              <a:gd name="connsiteX2" fmla="*/ 83960 w 144639"/>
              <a:gd name="connsiteY2" fmla="*/ 106608 h 146685"/>
              <a:gd name="connsiteX3" fmla="*/ 79367 w 144639"/>
              <a:gd name="connsiteY3" fmla="*/ 111245 h 146685"/>
              <a:gd name="connsiteX4" fmla="*/ 24354 w 144639"/>
              <a:gd name="connsiteY4" fmla="*/ 111245 h 146685"/>
              <a:gd name="connsiteX5" fmla="*/ 19761 w 144639"/>
              <a:gd name="connsiteY5" fmla="*/ 106608 h 146685"/>
              <a:gd name="connsiteX6" fmla="*/ 24354 w 144639"/>
              <a:gd name="connsiteY6" fmla="*/ 101972 h 146685"/>
              <a:gd name="connsiteX7" fmla="*/ 119221 w 144639"/>
              <a:gd name="connsiteY7" fmla="*/ 80115 h 146685"/>
              <a:gd name="connsiteX8" fmla="*/ 121507 w 144639"/>
              <a:gd name="connsiteY8" fmla="*/ 82401 h 146685"/>
              <a:gd name="connsiteX9" fmla="*/ 121507 w 144639"/>
              <a:gd name="connsiteY9" fmla="*/ 91242 h 146685"/>
              <a:gd name="connsiteX10" fmla="*/ 122154 w 144639"/>
              <a:gd name="connsiteY10" fmla="*/ 91889 h 146685"/>
              <a:gd name="connsiteX11" fmla="*/ 130996 w 144639"/>
              <a:gd name="connsiteY11" fmla="*/ 91889 h 146685"/>
              <a:gd name="connsiteX12" fmla="*/ 133282 w 144639"/>
              <a:gd name="connsiteY12" fmla="*/ 94175 h 146685"/>
              <a:gd name="connsiteX13" fmla="*/ 131018 w 144639"/>
              <a:gd name="connsiteY13" fmla="*/ 96483 h 146685"/>
              <a:gd name="connsiteX14" fmla="*/ 122176 w 144639"/>
              <a:gd name="connsiteY14" fmla="*/ 96483 h 146685"/>
              <a:gd name="connsiteX15" fmla="*/ 116936 w 144639"/>
              <a:gd name="connsiteY15" fmla="*/ 91242 h 146685"/>
              <a:gd name="connsiteX16" fmla="*/ 116936 w 144639"/>
              <a:gd name="connsiteY16" fmla="*/ 82401 h 146685"/>
              <a:gd name="connsiteX17" fmla="*/ 119221 w 144639"/>
              <a:gd name="connsiteY17" fmla="*/ 80115 h 146685"/>
              <a:gd name="connsiteX18" fmla="*/ 120464 w 144639"/>
              <a:gd name="connsiteY18" fmla="*/ 76224 h 146685"/>
              <a:gd name="connsiteX19" fmla="*/ 105455 w 144639"/>
              <a:gd name="connsiteY19" fmla="*/ 91234 h 146685"/>
              <a:gd name="connsiteX20" fmla="*/ 120464 w 144639"/>
              <a:gd name="connsiteY20" fmla="*/ 106243 h 146685"/>
              <a:gd name="connsiteX21" fmla="*/ 135474 w 144639"/>
              <a:gd name="connsiteY21" fmla="*/ 91234 h 146685"/>
              <a:gd name="connsiteX22" fmla="*/ 120464 w 144639"/>
              <a:gd name="connsiteY22" fmla="*/ 76224 h 146685"/>
              <a:gd name="connsiteX23" fmla="*/ 24354 w 144639"/>
              <a:gd name="connsiteY23" fmla="*/ 69933 h 146685"/>
              <a:gd name="connsiteX24" fmla="*/ 79367 w 144639"/>
              <a:gd name="connsiteY24" fmla="*/ 69933 h 146685"/>
              <a:gd name="connsiteX25" fmla="*/ 83960 w 144639"/>
              <a:gd name="connsiteY25" fmla="*/ 74569 h 146685"/>
              <a:gd name="connsiteX26" fmla="*/ 79367 w 144639"/>
              <a:gd name="connsiteY26" fmla="*/ 79206 h 146685"/>
              <a:gd name="connsiteX27" fmla="*/ 24354 w 144639"/>
              <a:gd name="connsiteY27" fmla="*/ 79206 h 146685"/>
              <a:gd name="connsiteX28" fmla="*/ 19761 w 144639"/>
              <a:gd name="connsiteY28" fmla="*/ 74569 h 146685"/>
              <a:gd name="connsiteX29" fmla="*/ 24354 w 144639"/>
              <a:gd name="connsiteY29" fmla="*/ 69933 h 146685"/>
              <a:gd name="connsiteX30" fmla="*/ 120464 w 144639"/>
              <a:gd name="connsiteY30" fmla="*/ 67059 h 146685"/>
              <a:gd name="connsiteX31" fmla="*/ 144639 w 144639"/>
              <a:gd name="connsiteY31" fmla="*/ 91234 h 146685"/>
              <a:gd name="connsiteX32" fmla="*/ 120464 w 144639"/>
              <a:gd name="connsiteY32" fmla="*/ 115408 h 146685"/>
              <a:gd name="connsiteX33" fmla="*/ 96290 w 144639"/>
              <a:gd name="connsiteY33" fmla="*/ 91234 h 146685"/>
              <a:gd name="connsiteX34" fmla="*/ 120464 w 144639"/>
              <a:gd name="connsiteY34" fmla="*/ 67059 h 146685"/>
              <a:gd name="connsiteX35" fmla="*/ 24334 w 144639"/>
              <a:gd name="connsiteY35" fmla="*/ 38109 h 146685"/>
              <a:gd name="connsiteX36" fmla="*/ 93105 w 144639"/>
              <a:gd name="connsiteY36" fmla="*/ 38109 h 146685"/>
              <a:gd name="connsiteX37" fmla="*/ 97699 w 144639"/>
              <a:gd name="connsiteY37" fmla="*/ 42638 h 146685"/>
              <a:gd name="connsiteX38" fmla="*/ 93105 w 144639"/>
              <a:gd name="connsiteY38" fmla="*/ 47167 h 146685"/>
              <a:gd name="connsiteX39" fmla="*/ 24334 w 144639"/>
              <a:gd name="connsiteY39" fmla="*/ 47167 h 146685"/>
              <a:gd name="connsiteX40" fmla="*/ 19741 w 144639"/>
              <a:gd name="connsiteY40" fmla="*/ 42638 h 146685"/>
              <a:gd name="connsiteX41" fmla="*/ 24334 w 144639"/>
              <a:gd name="connsiteY41" fmla="*/ 38109 h 146685"/>
              <a:gd name="connsiteX42" fmla="*/ 12357 w 144639"/>
              <a:gd name="connsiteY42" fmla="*/ 0 h 146685"/>
              <a:gd name="connsiteX43" fmla="*/ 111426 w 144639"/>
              <a:gd name="connsiteY43" fmla="*/ 0 h 146685"/>
              <a:gd name="connsiteX44" fmla="*/ 123783 w 144639"/>
              <a:gd name="connsiteY44" fmla="*/ 11451 h 146685"/>
              <a:gd name="connsiteX45" fmla="*/ 123783 w 144639"/>
              <a:gd name="connsiteY45" fmla="*/ 54516 h 146685"/>
              <a:gd name="connsiteX46" fmla="*/ 119190 w 144639"/>
              <a:gd name="connsiteY46" fmla="*/ 59110 h 146685"/>
              <a:gd name="connsiteX47" fmla="*/ 114596 w 144639"/>
              <a:gd name="connsiteY47" fmla="*/ 54516 h 146685"/>
              <a:gd name="connsiteX48" fmla="*/ 114596 w 144639"/>
              <a:gd name="connsiteY48" fmla="*/ 11430 h 146685"/>
              <a:gd name="connsiteX49" fmla="*/ 111405 w 144639"/>
              <a:gd name="connsiteY49" fmla="*/ 9144 h 146685"/>
              <a:gd name="connsiteX50" fmla="*/ 12357 w 144639"/>
              <a:gd name="connsiteY50" fmla="*/ 9144 h 146685"/>
              <a:gd name="connsiteX51" fmla="*/ 9165 w 144639"/>
              <a:gd name="connsiteY51" fmla="*/ 11430 h 146685"/>
              <a:gd name="connsiteX52" fmla="*/ 9165 w 144639"/>
              <a:gd name="connsiteY52" fmla="*/ 135213 h 146685"/>
              <a:gd name="connsiteX53" fmla="*/ 12357 w 144639"/>
              <a:gd name="connsiteY53" fmla="*/ 137499 h 146685"/>
              <a:gd name="connsiteX54" fmla="*/ 111426 w 144639"/>
              <a:gd name="connsiteY54" fmla="*/ 137499 h 146685"/>
              <a:gd name="connsiteX55" fmla="*/ 114618 w 144639"/>
              <a:gd name="connsiteY55" fmla="*/ 135213 h 146685"/>
              <a:gd name="connsiteX56" fmla="*/ 114618 w 144639"/>
              <a:gd name="connsiteY56" fmla="*/ 127902 h 146685"/>
              <a:gd name="connsiteX57" fmla="*/ 119211 w 144639"/>
              <a:gd name="connsiteY57" fmla="*/ 123309 h 146685"/>
              <a:gd name="connsiteX58" fmla="*/ 123805 w 144639"/>
              <a:gd name="connsiteY58" fmla="*/ 127902 h 146685"/>
              <a:gd name="connsiteX59" fmla="*/ 123805 w 144639"/>
              <a:gd name="connsiteY59" fmla="*/ 135213 h 146685"/>
              <a:gd name="connsiteX60" fmla="*/ 111426 w 144639"/>
              <a:gd name="connsiteY60" fmla="*/ 146685 h 146685"/>
              <a:gd name="connsiteX61" fmla="*/ 12357 w 144639"/>
              <a:gd name="connsiteY61" fmla="*/ 146685 h 146685"/>
              <a:gd name="connsiteX62" fmla="*/ 0 w 144639"/>
              <a:gd name="connsiteY62" fmla="*/ 135234 h 146685"/>
              <a:gd name="connsiteX63" fmla="*/ 0 w 144639"/>
              <a:gd name="connsiteY63" fmla="*/ 11451 h 146685"/>
              <a:gd name="connsiteX64" fmla="*/ 12357 w 144639"/>
              <a:gd name="connsiteY64" fmla="*/ 0 h 14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4639" h="146685">
                <a:moveTo>
                  <a:pt x="24354" y="101972"/>
                </a:moveTo>
                <a:lnTo>
                  <a:pt x="79367" y="101972"/>
                </a:lnTo>
                <a:cubicBezTo>
                  <a:pt x="81890" y="101972"/>
                  <a:pt x="83960" y="104085"/>
                  <a:pt x="83960" y="106608"/>
                </a:cubicBezTo>
                <a:cubicBezTo>
                  <a:pt x="83960" y="109131"/>
                  <a:pt x="81890" y="111245"/>
                  <a:pt x="79367" y="111245"/>
                </a:cubicBezTo>
                <a:lnTo>
                  <a:pt x="24354" y="111245"/>
                </a:lnTo>
                <a:cubicBezTo>
                  <a:pt x="21831" y="111245"/>
                  <a:pt x="19761" y="109131"/>
                  <a:pt x="19761" y="106608"/>
                </a:cubicBezTo>
                <a:cubicBezTo>
                  <a:pt x="19761" y="104085"/>
                  <a:pt x="21810" y="101972"/>
                  <a:pt x="24354" y="101972"/>
                </a:cubicBezTo>
                <a:close/>
                <a:moveTo>
                  <a:pt x="119221" y="80115"/>
                </a:moveTo>
                <a:cubicBezTo>
                  <a:pt x="120472" y="80115"/>
                  <a:pt x="121507" y="81150"/>
                  <a:pt x="121507" y="82401"/>
                </a:cubicBezTo>
                <a:lnTo>
                  <a:pt x="121507" y="91242"/>
                </a:lnTo>
                <a:cubicBezTo>
                  <a:pt x="121507" y="91609"/>
                  <a:pt x="121788" y="91889"/>
                  <a:pt x="122154" y="91889"/>
                </a:cubicBezTo>
                <a:lnTo>
                  <a:pt x="130996" y="91889"/>
                </a:lnTo>
                <a:cubicBezTo>
                  <a:pt x="132268" y="91889"/>
                  <a:pt x="133282" y="92924"/>
                  <a:pt x="133282" y="94175"/>
                </a:cubicBezTo>
                <a:cubicBezTo>
                  <a:pt x="133282" y="95426"/>
                  <a:pt x="132290" y="96483"/>
                  <a:pt x="131018" y="96483"/>
                </a:cubicBezTo>
                <a:lnTo>
                  <a:pt x="122176" y="96483"/>
                </a:lnTo>
                <a:cubicBezTo>
                  <a:pt x="119286" y="96483"/>
                  <a:pt x="116936" y="94132"/>
                  <a:pt x="116936" y="91242"/>
                </a:cubicBezTo>
                <a:lnTo>
                  <a:pt x="116936" y="82401"/>
                </a:lnTo>
                <a:cubicBezTo>
                  <a:pt x="116936" y="81128"/>
                  <a:pt x="117971" y="80115"/>
                  <a:pt x="119221" y="80115"/>
                </a:cubicBezTo>
                <a:close/>
                <a:moveTo>
                  <a:pt x="120464" y="76224"/>
                </a:moveTo>
                <a:cubicBezTo>
                  <a:pt x="112183" y="76224"/>
                  <a:pt x="105455" y="82953"/>
                  <a:pt x="105455" y="91234"/>
                </a:cubicBezTo>
                <a:cubicBezTo>
                  <a:pt x="105455" y="99515"/>
                  <a:pt x="112183" y="106243"/>
                  <a:pt x="120464" y="106243"/>
                </a:cubicBezTo>
                <a:cubicBezTo>
                  <a:pt x="128745" y="106243"/>
                  <a:pt x="135474" y="99515"/>
                  <a:pt x="135474" y="91234"/>
                </a:cubicBezTo>
                <a:cubicBezTo>
                  <a:pt x="135474" y="82953"/>
                  <a:pt x="128745" y="76224"/>
                  <a:pt x="120464" y="76224"/>
                </a:cubicBezTo>
                <a:close/>
                <a:moveTo>
                  <a:pt x="24354" y="69933"/>
                </a:moveTo>
                <a:lnTo>
                  <a:pt x="79367" y="69933"/>
                </a:lnTo>
                <a:cubicBezTo>
                  <a:pt x="81890" y="69933"/>
                  <a:pt x="83960" y="72046"/>
                  <a:pt x="83960" y="74569"/>
                </a:cubicBezTo>
                <a:cubicBezTo>
                  <a:pt x="83960" y="77092"/>
                  <a:pt x="81890" y="79206"/>
                  <a:pt x="79367" y="79206"/>
                </a:cubicBezTo>
                <a:lnTo>
                  <a:pt x="24354" y="79206"/>
                </a:lnTo>
                <a:cubicBezTo>
                  <a:pt x="21831" y="79206"/>
                  <a:pt x="19761" y="77092"/>
                  <a:pt x="19761" y="74569"/>
                </a:cubicBezTo>
                <a:cubicBezTo>
                  <a:pt x="19761" y="72046"/>
                  <a:pt x="21810" y="69933"/>
                  <a:pt x="24354" y="69933"/>
                </a:cubicBezTo>
                <a:close/>
                <a:moveTo>
                  <a:pt x="120464" y="67059"/>
                </a:moveTo>
                <a:cubicBezTo>
                  <a:pt x="133792" y="67059"/>
                  <a:pt x="144639" y="77907"/>
                  <a:pt x="144639" y="91234"/>
                </a:cubicBezTo>
                <a:cubicBezTo>
                  <a:pt x="144639" y="104561"/>
                  <a:pt x="133792" y="115408"/>
                  <a:pt x="120464" y="115408"/>
                </a:cubicBezTo>
                <a:cubicBezTo>
                  <a:pt x="107137" y="115408"/>
                  <a:pt x="96290" y="104561"/>
                  <a:pt x="96290" y="91234"/>
                </a:cubicBezTo>
                <a:cubicBezTo>
                  <a:pt x="96290" y="77907"/>
                  <a:pt x="107137" y="67059"/>
                  <a:pt x="120464" y="67059"/>
                </a:cubicBezTo>
                <a:close/>
                <a:moveTo>
                  <a:pt x="24334" y="38109"/>
                </a:moveTo>
                <a:lnTo>
                  <a:pt x="93105" y="38109"/>
                </a:lnTo>
                <a:cubicBezTo>
                  <a:pt x="95650" y="38109"/>
                  <a:pt x="97699" y="40115"/>
                  <a:pt x="97699" y="42638"/>
                </a:cubicBezTo>
                <a:cubicBezTo>
                  <a:pt x="97699" y="45161"/>
                  <a:pt x="95628" y="47167"/>
                  <a:pt x="93105" y="47167"/>
                </a:cubicBezTo>
                <a:lnTo>
                  <a:pt x="24334" y="47167"/>
                </a:lnTo>
                <a:cubicBezTo>
                  <a:pt x="21811" y="47167"/>
                  <a:pt x="19741" y="45161"/>
                  <a:pt x="19741" y="42638"/>
                </a:cubicBezTo>
                <a:cubicBezTo>
                  <a:pt x="19741" y="40115"/>
                  <a:pt x="21790" y="38109"/>
                  <a:pt x="24334" y="38109"/>
                </a:cubicBezTo>
                <a:close/>
                <a:moveTo>
                  <a:pt x="12357" y="0"/>
                </a:moveTo>
                <a:lnTo>
                  <a:pt x="111426" y="0"/>
                </a:lnTo>
                <a:cubicBezTo>
                  <a:pt x="118241" y="0"/>
                  <a:pt x="123783" y="5133"/>
                  <a:pt x="123783" y="11451"/>
                </a:cubicBezTo>
                <a:lnTo>
                  <a:pt x="123783" y="54516"/>
                </a:lnTo>
                <a:cubicBezTo>
                  <a:pt x="123783" y="57040"/>
                  <a:pt x="121734" y="59110"/>
                  <a:pt x="119190" y="59110"/>
                </a:cubicBezTo>
                <a:cubicBezTo>
                  <a:pt x="116645" y="59110"/>
                  <a:pt x="114596" y="57061"/>
                  <a:pt x="114596" y="54516"/>
                </a:cubicBezTo>
                <a:lnTo>
                  <a:pt x="114596" y="11430"/>
                </a:lnTo>
                <a:cubicBezTo>
                  <a:pt x="114596" y="10200"/>
                  <a:pt x="113108" y="9144"/>
                  <a:pt x="111405" y="9144"/>
                </a:cubicBezTo>
                <a:lnTo>
                  <a:pt x="12357" y="9144"/>
                </a:lnTo>
                <a:cubicBezTo>
                  <a:pt x="10653" y="9144"/>
                  <a:pt x="9165" y="10222"/>
                  <a:pt x="9165" y="11430"/>
                </a:cubicBezTo>
                <a:lnTo>
                  <a:pt x="9165" y="135213"/>
                </a:lnTo>
                <a:cubicBezTo>
                  <a:pt x="9165" y="136442"/>
                  <a:pt x="10653" y="137499"/>
                  <a:pt x="12357" y="137499"/>
                </a:cubicBezTo>
                <a:lnTo>
                  <a:pt x="111426" y="137499"/>
                </a:lnTo>
                <a:cubicBezTo>
                  <a:pt x="113130" y="137499"/>
                  <a:pt x="114618" y="136420"/>
                  <a:pt x="114618" y="135213"/>
                </a:cubicBezTo>
                <a:lnTo>
                  <a:pt x="114618" y="127902"/>
                </a:lnTo>
                <a:cubicBezTo>
                  <a:pt x="114618" y="125379"/>
                  <a:pt x="116667" y="123309"/>
                  <a:pt x="119211" y="123309"/>
                </a:cubicBezTo>
                <a:cubicBezTo>
                  <a:pt x="121756" y="123309"/>
                  <a:pt x="123805" y="125357"/>
                  <a:pt x="123805" y="127902"/>
                </a:cubicBezTo>
                <a:lnTo>
                  <a:pt x="123805" y="135213"/>
                </a:lnTo>
                <a:cubicBezTo>
                  <a:pt x="123783" y="141531"/>
                  <a:pt x="118241" y="146685"/>
                  <a:pt x="111426" y="146685"/>
                </a:cubicBezTo>
                <a:lnTo>
                  <a:pt x="12357" y="146685"/>
                </a:lnTo>
                <a:cubicBezTo>
                  <a:pt x="5542" y="146685"/>
                  <a:pt x="0" y="141553"/>
                  <a:pt x="0" y="135234"/>
                </a:cubicBezTo>
                <a:lnTo>
                  <a:pt x="0" y="11451"/>
                </a:lnTo>
                <a:cubicBezTo>
                  <a:pt x="0" y="5133"/>
                  <a:pt x="5542" y="0"/>
                  <a:pt x="12357" y="0"/>
                </a:cubicBezTo>
                <a:close/>
              </a:path>
            </a:pathLst>
          </a:custGeom>
          <a:solidFill>
            <a:srgbClr val="FFFFFF"/>
          </a:solidFill>
          <a:ln w="210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任意多边形: 形状 31"/>
          <p:cNvSpPr/>
          <p:nvPr>
            <p:custDataLst>
              <p:tags r:id="rId10"/>
            </p:custDataLst>
          </p:nvPr>
        </p:nvSpPr>
        <p:spPr>
          <a:xfrm>
            <a:off x="7089775" y="4597400"/>
            <a:ext cx="137666" cy="145415"/>
          </a:xfrm>
          <a:custGeom>
            <a:avLst/>
            <a:gdLst>
              <a:gd name="connsiteX0" fmla="*/ 24655 w 137666"/>
              <a:gd name="connsiteY0" fmla="*/ 99862 h 145415"/>
              <a:gd name="connsiteX1" fmla="*/ 79185 w 137666"/>
              <a:gd name="connsiteY1" fmla="*/ 99862 h 145415"/>
              <a:gd name="connsiteX2" fmla="*/ 83719 w 137666"/>
              <a:gd name="connsiteY2" fmla="*/ 104439 h 145415"/>
              <a:gd name="connsiteX3" fmla="*/ 79185 w 137666"/>
              <a:gd name="connsiteY3" fmla="*/ 109016 h 145415"/>
              <a:gd name="connsiteX4" fmla="*/ 24655 w 137666"/>
              <a:gd name="connsiteY4" fmla="*/ 109016 h 145415"/>
              <a:gd name="connsiteX5" fmla="*/ 20121 w 137666"/>
              <a:gd name="connsiteY5" fmla="*/ 104439 h 145415"/>
              <a:gd name="connsiteX6" fmla="*/ 24655 w 137666"/>
              <a:gd name="connsiteY6" fmla="*/ 99862 h 145415"/>
              <a:gd name="connsiteX7" fmla="*/ 24655 w 137666"/>
              <a:gd name="connsiteY7" fmla="*/ 68131 h 145415"/>
              <a:gd name="connsiteX8" fmla="*/ 79185 w 137666"/>
              <a:gd name="connsiteY8" fmla="*/ 68131 h 145415"/>
              <a:gd name="connsiteX9" fmla="*/ 83719 w 137666"/>
              <a:gd name="connsiteY9" fmla="*/ 72708 h 145415"/>
              <a:gd name="connsiteX10" fmla="*/ 79185 w 137666"/>
              <a:gd name="connsiteY10" fmla="*/ 77285 h 145415"/>
              <a:gd name="connsiteX11" fmla="*/ 24655 w 137666"/>
              <a:gd name="connsiteY11" fmla="*/ 77285 h 145415"/>
              <a:gd name="connsiteX12" fmla="*/ 20121 w 137666"/>
              <a:gd name="connsiteY12" fmla="*/ 72708 h 145415"/>
              <a:gd name="connsiteX13" fmla="*/ 24655 w 137666"/>
              <a:gd name="connsiteY13" fmla="*/ 68131 h 145415"/>
              <a:gd name="connsiteX14" fmla="*/ 135394 w 137666"/>
              <a:gd name="connsiteY14" fmla="*/ 44826 h 145415"/>
              <a:gd name="connsiteX15" fmla="*/ 137050 w 137666"/>
              <a:gd name="connsiteY15" fmla="*/ 51038 h 145415"/>
              <a:gd name="connsiteX16" fmla="*/ 98212 w 137666"/>
              <a:gd name="connsiteY16" fmla="*/ 118297 h 145415"/>
              <a:gd name="connsiteX17" fmla="*/ 94267 w 137666"/>
              <a:gd name="connsiteY17" fmla="*/ 120563 h 145415"/>
              <a:gd name="connsiteX18" fmla="*/ 92000 w 137666"/>
              <a:gd name="connsiteY18" fmla="*/ 119953 h 145415"/>
              <a:gd name="connsiteX19" fmla="*/ 90344 w 137666"/>
              <a:gd name="connsiteY19" fmla="*/ 113742 h 145415"/>
              <a:gd name="connsiteX20" fmla="*/ 129182 w 137666"/>
              <a:gd name="connsiteY20" fmla="*/ 46483 h 145415"/>
              <a:gd name="connsiteX21" fmla="*/ 135394 w 137666"/>
              <a:gd name="connsiteY21" fmla="*/ 44826 h 145415"/>
              <a:gd name="connsiteX22" fmla="*/ 24635 w 137666"/>
              <a:gd name="connsiteY22" fmla="*/ 36401 h 145415"/>
              <a:gd name="connsiteX23" fmla="*/ 92788 w 137666"/>
              <a:gd name="connsiteY23" fmla="*/ 36401 h 145415"/>
              <a:gd name="connsiteX24" fmla="*/ 97321 w 137666"/>
              <a:gd name="connsiteY24" fmla="*/ 40978 h 145415"/>
              <a:gd name="connsiteX25" fmla="*/ 92810 w 137666"/>
              <a:gd name="connsiteY25" fmla="*/ 45555 h 145415"/>
              <a:gd name="connsiteX26" fmla="*/ 24635 w 137666"/>
              <a:gd name="connsiteY26" fmla="*/ 45555 h 145415"/>
              <a:gd name="connsiteX27" fmla="*/ 20102 w 137666"/>
              <a:gd name="connsiteY27" fmla="*/ 40978 h 145415"/>
              <a:gd name="connsiteX28" fmla="*/ 24635 w 137666"/>
              <a:gd name="connsiteY28" fmla="*/ 36401 h 145415"/>
              <a:gd name="connsiteX29" fmla="*/ 12248 w 137666"/>
              <a:gd name="connsiteY29" fmla="*/ 0 h 145415"/>
              <a:gd name="connsiteX30" fmla="*/ 110434 w 137666"/>
              <a:gd name="connsiteY30" fmla="*/ 0 h 145415"/>
              <a:gd name="connsiteX31" fmla="*/ 122683 w 137666"/>
              <a:gd name="connsiteY31" fmla="*/ 11355 h 145415"/>
              <a:gd name="connsiteX32" fmla="*/ 122683 w 137666"/>
              <a:gd name="connsiteY32" fmla="*/ 29772 h 145415"/>
              <a:gd name="connsiteX33" fmla="*/ 118149 w 137666"/>
              <a:gd name="connsiteY33" fmla="*/ 34305 h 145415"/>
              <a:gd name="connsiteX34" fmla="*/ 113616 w 137666"/>
              <a:gd name="connsiteY34" fmla="*/ 29772 h 145415"/>
              <a:gd name="connsiteX35" fmla="*/ 113616 w 137666"/>
              <a:gd name="connsiteY35" fmla="*/ 11377 h 145415"/>
              <a:gd name="connsiteX36" fmla="*/ 110456 w 137666"/>
              <a:gd name="connsiteY36" fmla="*/ 9110 h 145415"/>
              <a:gd name="connsiteX37" fmla="*/ 12248 w 137666"/>
              <a:gd name="connsiteY37" fmla="*/ 9110 h 145415"/>
              <a:gd name="connsiteX38" fmla="*/ 9088 w 137666"/>
              <a:gd name="connsiteY38" fmla="*/ 11377 h 145415"/>
              <a:gd name="connsiteX39" fmla="*/ 9088 w 137666"/>
              <a:gd name="connsiteY39" fmla="*/ 134060 h 145415"/>
              <a:gd name="connsiteX40" fmla="*/ 12248 w 137666"/>
              <a:gd name="connsiteY40" fmla="*/ 136327 h 145415"/>
              <a:gd name="connsiteX41" fmla="*/ 110434 w 137666"/>
              <a:gd name="connsiteY41" fmla="*/ 136327 h 145415"/>
              <a:gd name="connsiteX42" fmla="*/ 113594 w 137666"/>
              <a:gd name="connsiteY42" fmla="*/ 134060 h 145415"/>
              <a:gd name="connsiteX43" fmla="*/ 113594 w 137666"/>
              <a:gd name="connsiteY43" fmla="*/ 126824 h 145415"/>
              <a:gd name="connsiteX44" fmla="*/ 118128 w 137666"/>
              <a:gd name="connsiteY44" fmla="*/ 122291 h 145415"/>
              <a:gd name="connsiteX45" fmla="*/ 122661 w 137666"/>
              <a:gd name="connsiteY45" fmla="*/ 126824 h 145415"/>
              <a:gd name="connsiteX46" fmla="*/ 122661 w 137666"/>
              <a:gd name="connsiteY46" fmla="*/ 134060 h 145415"/>
              <a:gd name="connsiteX47" fmla="*/ 110434 w 137666"/>
              <a:gd name="connsiteY47" fmla="*/ 145415 h 145415"/>
              <a:gd name="connsiteX48" fmla="*/ 12248 w 137666"/>
              <a:gd name="connsiteY48" fmla="*/ 145415 h 145415"/>
              <a:gd name="connsiteX49" fmla="*/ 0 w 137666"/>
              <a:gd name="connsiteY49" fmla="*/ 134060 h 145415"/>
              <a:gd name="connsiteX50" fmla="*/ 0 w 137666"/>
              <a:gd name="connsiteY50" fmla="*/ 11355 h 145415"/>
              <a:gd name="connsiteX51" fmla="*/ 12248 w 137666"/>
              <a:gd name="connsiteY51" fmla="*/ 0 h 14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37666" h="145415">
                <a:moveTo>
                  <a:pt x="24655" y="99862"/>
                </a:moveTo>
                <a:lnTo>
                  <a:pt x="79185" y="99862"/>
                </a:lnTo>
                <a:cubicBezTo>
                  <a:pt x="81692" y="99862"/>
                  <a:pt x="83719" y="101933"/>
                  <a:pt x="83719" y="104439"/>
                </a:cubicBezTo>
                <a:cubicBezTo>
                  <a:pt x="83719" y="106945"/>
                  <a:pt x="81692" y="109016"/>
                  <a:pt x="79185" y="109016"/>
                </a:cubicBezTo>
                <a:lnTo>
                  <a:pt x="24655" y="109016"/>
                </a:lnTo>
                <a:cubicBezTo>
                  <a:pt x="22148" y="109016"/>
                  <a:pt x="20121" y="106945"/>
                  <a:pt x="20121" y="104439"/>
                </a:cubicBezTo>
                <a:cubicBezTo>
                  <a:pt x="20121" y="101933"/>
                  <a:pt x="22148" y="99862"/>
                  <a:pt x="24655" y="99862"/>
                </a:cubicBezTo>
                <a:close/>
                <a:moveTo>
                  <a:pt x="24655" y="68131"/>
                </a:moveTo>
                <a:lnTo>
                  <a:pt x="79185" y="68131"/>
                </a:lnTo>
                <a:cubicBezTo>
                  <a:pt x="81692" y="68131"/>
                  <a:pt x="83719" y="70202"/>
                  <a:pt x="83719" y="72708"/>
                </a:cubicBezTo>
                <a:cubicBezTo>
                  <a:pt x="83719" y="75214"/>
                  <a:pt x="81692" y="77285"/>
                  <a:pt x="79185" y="77285"/>
                </a:cubicBezTo>
                <a:lnTo>
                  <a:pt x="24655" y="77285"/>
                </a:lnTo>
                <a:cubicBezTo>
                  <a:pt x="22148" y="77285"/>
                  <a:pt x="20121" y="75214"/>
                  <a:pt x="20121" y="72708"/>
                </a:cubicBezTo>
                <a:cubicBezTo>
                  <a:pt x="20121" y="70202"/>
                  <a:pt x="22148" y="68131"/>
                  <a:pt x="24655" y="68131"/>
                </a:cubicBezTo>
                <a:close/>
                <a:moveTo>
                  <a:pt x="135394" y="44826"/>
                </a:moveTo>
                <a:cubicBezTo>
                  <a:pt x="137573" y="46090"/>
                  <a:pt x="138314" y="48858"/>
                  <a:pt x="137050" y="51038"/>
                </a:cubicBezTo>
                <a:lnTo>
                  <a:pt x="98212" y="118297"/>
                </a:lnTo>
                <a:cubicBezTo>
                  <a:pt x="97362" y="119757"/>
                  <a:pt x="95836" y="120563"/>
                  <a:pt x="94267" y="120563"/>
                </a:cubicBezTo>
                <a:cubicBezTo>
                  <a:pt x="93504" y="120563"/>
                  <a:pt x="92720" y="120367"/>
                  <a:pt x="92000" y="119953"/>
                </a:cubicBezTo>
                <a:cubicBezTo>
                  <a:pt x="89821" y="118689"/>
                  <a:pt x="89080" y="115921"/>
                  <a:pt x="90344" y="113742"/>
                </a:cubicBezTo>
                <a:lnTo>
                  <a:pt x="129182" y="46483"/>
                </a:lnTo>
                <a:cubicBezTo>
                  <a:pt x="130446" y="44303"/>
                  <a:pt x="133214" y="43562"/>
                  <a:pt x="135394" y="44826"/>
                </a:cubicBezTo>
                <a:close/>
                <a:moveTo>
                  <a:pt x="24635" y="36401"/>
                </a:moveTo>
                <a:lnTo>
                  <a:pt x="92788" y="36401"/>
                </a:lnTo>
                <a:cubicBezTo>
                  <a:pt x="95294" y="36401"/>
                  <a:pt x="97321" y="38471"/>
                  <a:pt x="97321" y="40978"/>
                </a:cubicBezTo>
                <a:cubicBezTo>
                  <a:pt x="97321" y="43484"/>
                  <a:pt x="95316" y="45555"/>
                  <a:pt x="92810" y="45555"/>
                </a:cubicBezTo>
                <a:lnTo>
                  <a:pt x="24635" y="45555"/>
                </a:lnTo>
                <a:cubicBezTo>
                  <a:pt x="22129" y="45555"/>
                  <a:pt x="20102" y="43484"/>
                  <a:pt x="20102" y="40978"/>
                </a:cubicBezTo>
                <a:cubicBezTo>
                  <a:pt x="20102" y="38471"/>
                  <a:pt x="22129" y="36401"/>
                  <a:pt x="24635" y="36401"/>
                </a:cubicBezTo>
                <a:close/>
                <a:moveTo>
                  <a:pt x="12248" y="0"/>
                </a:moveTo>
                <a:lnTo>
                  <a:pt x="110434" y="0"/>
                </a:lnTo>
                <a:cubicBezTo>
                  <a:pt x="117190" y="0"/>
                  <a:pt x="122683" y="5100"/>
                  <a:pt x="122683" y="11355"/>
                </a:cubicBezTo>
                <a:lnTo>
                  <a:pt x="122683" y="29772"/>
                </a:lnTo>
                <a:cubicBezTo>
                  <a:pt x="122683" y="32278"/>
                  <a:pt x="120656" y="34305"/>
                  <a:pt x="118149" y="34305"/>
                </a:cubicBezTo>
                <a:cubicBezTo>
                  <a:pt x="115643" y="34305"/>
                  <a:pt x="113616" y="32278"/>
                  <a:pt x="113616" y="29772"/>
                </a:cubicBezTo>
                <a:lnTo>
                  <a:pt x="113616" y="11377"/>
                </a:lnTo>
                <a:cubicBezTo>
                  <a:pt x="113616" y="10156"/>
                  <a:pt x="112134" y="9110"/>
                  <a:pt x="110456" y="9110"/>
                </a:cubicBezTo>
                <a:lnTo>
                  <a:pt x="12248" y="9110"/>
                </a:lnTo>
                <a:cubicBezTo>
                  <a:pt x="10570" y="9110"/>
                  <a:pt x="9088" y="10178"/>
                  <a:pt x="9088" y="11377"/>
                </a:cubicBezTo>
                <a:lnTo>
                  <a:pt x="9088" y="134060"/>
                </a:lnTo>
                <a:cubicBezTo>
                  <a:pt x="9088" y="135280"/>
                  <a:pt x="10570" y="136327"/>
                  <a:pt x="12248" y="136327"/>
                </a:cubicBezTo>
                <a:lnTo>
                  <a:pt x="110434" y="136327"/>
                </a:lnTo>
                <a:cubicBezTo>
                  <a:pt x="112112" y="136327"/>
                  <a:pt x="113594" y="135259"/>
                  <a:pt x="113594" y="134060"/>
                </a:cubicBezTo>
                <a:lnTo>
                  <a:pt x="113594" y="126824"/>
                </a:lnTo>
                <a:cubicBezTo>
                  <a:pt x="113594" y="124318"/>
                  <a:pt x="115621" y="122291"/>
                  <a:pt x="118128" y="122291"/>
                </a:cubicBezTo>
                <a:cubicBezTo>
                  <a:pt x="120634" y="122291"/>
                  <a:pt x="122661" y="124318"/>
                  <a:pt x="122661" y="126824"/>
                </a:cubicBezTo>
                <a:lnTo>
                  <a:pt x="122661" y="134060"/>
                </a:lnTo>
                <a:cubicBezTo>
                  <a:pt x="122683" y="140315"/>
                  <a:pt x="117190" y="145415"/>
                  <a:pt x="110434" y="145415"/>
                </a:cubicBezTo>
                <a:lnTo>
                  <a:pt x="12248" y="145415"/>
                </a:lnTo>
                <a:cubicBezTo>
                  <a:pt x="5492" y="145415"/>
                  <a:pt x="0" y="140315"/>
                  <a:pt x="0" y="134060"/>
                </a:cubicBezTo>
                <a:lnTo>
                  <a:pt x="0" y="11355"/>
                </a:lnTo>
                <a:cubicBezTo>
                  <a:pt x="0" y="5100"/>
                  <a:pt x="5492" y="0"/>
                  <a:pt x="12248" y="0"/>
                </a:cubicBezTo>
                <a:close/>
              </a:path>
            </a:pathLst>
          </a:custGeom>
          <a:solidFill>
            <a:srgbClr val="FFFFFF"/>
          </a:solidFill>
          <a:ln w="214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3995" y="964565"/>
            <a:ext cx="8191500" cy="1428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92250" y="2614295"/>
            <a:ext cx="3562350" cy="31877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12615" y="225398"/>
            <a:ext cx="10740640" cy="364262"/>
          </a:xfrm>
        </p:spPr>
        <p:txBody>
          <a:bodyPr>
            <a:noAutofit/>
          </a:bodyPr>
          <a:lstStyle/>
          <a:p>
            <a:r>
              <a:rPr lang="zh-CN" altLang="en-US" sz="2800"/>
              <a:t>使用</a:t>
            </a:r>
            <a:r>
              <a:rPr lang="en-US" altLang="zh-CN" sz="2800"/>
              <a:t>vscode</a:t>
            </a:r>
            <a:r>
              <a:rPr lang="zh-CN" altLang="en-US" sz="2800"/>
              <a:t>中的</a:t>
            </a:r>
            <a:r>
              <a:rPr lang="en-US" altLang="zh-CN" sz="2800"/>
              <a:t>CodeGeeX</a:t>
            </a:r>
            <a:r>
              <a:rPr lang="zh-CN" altLang="en-US" sz="2800"/>
              <a:t>插件实现逐步的归并排序</a:t>
            </a:r>
            <a:endParaRPr lang="zh-CN" altLang="en-US" sz="2800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8710930" y="3254375"/>
            <a:ext cx="3688716" cy="3733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5"/>
                </a:solidFill>
                <a:latin typeface="+mn-ea"/>
                <a:cs typeface="+mn-ea"/>
                <a:sym typeface="+mn-ea"/>
              </a:rPr>
              <a:t>写完代码运行可得答案</a:t>
            </a:r>
            <a:endParaRPr lang="zh-CN" altLang="en-US" b="1">
              <a:solidFill>
                <a:schemeClr val="accent5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椭圆 19"/>
          <p:cNvSpPr/>
          <p:nvPr>
            <p:custDataLst>
              <p:tags r:id="rId2"/>
            </p:custDataLst>
          </p:nvPr>
        </p:nvSpPr>
        <p:spPr>
          <a:xfrm>
            <a:off x="8355330" y="3314065"/>
            <a:ext cx="292100" cy="29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27" name="直接连接符 26"/>
          <p:cNvCxnSpPr/>
          <p:nvPr>
            <p:custDataLst>
              <p:tags r:id="rId3"/>
            </p:custDataLst>
          </p:nvPr>
        </p:nvCxnSpPr>
        <p:spPr>
          <a:xfrm>
            <a:off x="8716645" y="3637280"/>
            <a:ext cx="475615" cy="0"/>
          </a:xfrm>
          <a:prstGeom prst="line">
            <a:avLst/>
          </a:prstGeom>
          <a:ln w="9525">
            <a:gradFill>
              <a:gsLst>
                <a:gs pos="0">
                  <a:schemeClr val="accent5">
                    <a:lumMod val="20000"/>
                    <a:lumOff val="80000"/>
                    <a:alpha val="100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11940000" scaled="1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260" y="762000"/>
            <a:ext cx="3905250" cy="609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0" y="1998980"/>
            <a:ext cx="4142740" cy="30206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12615" y="225398"/>
            <a:ext cx="10740640" cy="364262"/>
          </a:xfrm>
        </p:spPr>
        <p:txBody>
          <a:bodyPr>
            <a:noAutofit/>
          </a:bodyPr>
          <a:lstStyle/>
          <a:p>
            <a:r>
              <a:rPr lang="zh-CN" sz="2800"/>
              <a:t>使用</a:t>
            </a:r>
            <a:r>
              <a:rPr lang="en-US" altLang="zh-CN" sz="2800"/>
              <a:t>mindnlp</a:t>
            </a:r>
            <a:r>
              <a:rPr lang="zh-CN" altLang="en-US" sz="2800"/>
              <a:t>调用</a:t>
            </a:r>
            <a:r>
              <a:rPr lang="en-US" altLang="zh-CN" sz="2800"/>
              <a:t>codeGeeX-</a:t>
            </a:r>
            <a:r>
              <a:rPr lang="zh-CN" altLang="en-US" sz="2800"/>
              <a:t>安装</a:t>
            </a:r>
            <a:r>
              <a:rPr lang="en-US" altLang="zh-CN" sz="2800"/>
              <a:t>mindnlp</a:t>
            </a:r>
            <a:endParaRPr lang="en-US" altLang="zh-CN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570" y="1147445"/>
            <a:ext cx="9628505" cy="49644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12615" y="225398"/>
            <a:ext cx="10740640" cy="364262"/>
          </a:xfrm>
        </p:spPr>
        <p:txBody>
          <a:bodyPr>
            <a:noAutofit/>
          </a:bodyPr>
          <a:lstStyle/>
          <a:p>
            <a:r>
              <a:rPr lang="zh-CN" sz="2800"/>
              <a:t>使用</a:t>
            </a:r>
            <a:r>
              <a:rPr lang="en-US" altLang="zh-CN" sz="2800"/>
              <a:t>mindnlp</a:t>
            </a:r>
            <a:r>
              <a:rPr lang="zh-CN" altLang="en-US" sz="2800"/>
              <a:t>调用</a:t>
            </a:r>
            <a:r>
              <a:rPr lang="en-US" altLang="zh-CN" sz="2800"/>
              <a:t>codeGeeX-</a:t>
            </a:r>
            <a:r>
              <a:rPr lang="zh-CN" sz="2800"/>
              <a:t>导入必要的库</a:t>
            </a:r>
            <a:r>
              <a:rPr lang="en-US" altLang="zh-CN" sz="2800"/>
              <a:t>-</a:t>
            </a:r>
            <a:r>
              <a:rPr lang="zh-CN" altLang="en-US" sz="2800"/>
              <a:t>加载模型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8020" y="1092200"/>
            <a:ext cx="8500110" cy="16535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05" y="3046730"/>
            <a:ext cx="8278495" cy="3422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12615" y="225398"/>
            <a:ext cx="10740640" cy="364262"/>
          </a:xfrm>
        </p:spPr>
        <p:txBody>
          <a:bodyPr>
            <a:noAutofit/>
          </a:bodyPr>
          <a:lstStyle/>
          <a:p>
            <a:r>
              <a:rPr lang="zh-CN" sz="2800"/>
              <a:t>使用</a:t>
            </a:r>
            <a:r>
              <a:rPr lang="en-US" altLang="zh-CN" sz="2800"/>
              <a:t>mindnlp</a:t>
            </a:r>
            <a:r>
              <a:rPr lang="zh-CN" altLang="en-US" sz="2800"/>
              <a:t>调用</a:t>
            </a:r>
            <a:r>
              <a:rPr lang="en-US" altLang="zh-CN" sz="2800"/>
              <a:t>codeGeeX-</a:t>
            </a:r>
            <a:r>
              <a:rPr lang="zh-CN" altLang="en-US" sz="2800"/>
              <a:t>使用模型进行推理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9625" y="941705"/>
            <a:ext cx="7799070" cy="5694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12615" y="161898"/>
            <a:ext cx="10740640" cy="364262"/>
          </a:xfrm>
        </p:spPr>
        <p:txBody>
          <a:bodyPr>
            <a:noAutofit/>
          </a:bodyPr>
          <a:lstStyle/>
          <a:p>
            <a:r>
              <a:rPr lang="zh-CN" sz="2400"/>
              <a:t>使用</a:t>
            </a:r>
            <a:r>
              <a:rPr lang="en-US" altLang="zh-CN" sz="2400"/>
              <a:t>mindnlp</a:t>
            </a:r>
            <a:r>
              <a:rPr lang="zh-CN" altLang="en-US" sz="2400"/>
              <a:t>调用</a:t>
            </a:r>
            <a:r>
              <a:rPr lang="en-US" altLang="zh-CN" sz="2400"/>
              <a:t>codeGeeX-</a:t>
            </a:r>
            <a:r>
              <a:rPr lang="zh-CN" altLang="en-US" sz="2400"/>
              <a:t>使用</a:t>
            </a:r>
            <a:r>
              <a:rPr lang="en-US" altLang="zh-CN" sz="2400"/>
              <a:t>Flask</a:t>
            </a:r>
            <a:r>
              <a:rPr lang="zh-CN" altLang="en-US" sz="2400"/>
              <a:t>包装，再使用</a:t>
            </a:r>
            <a:r>
              <a:rPr lang="en-US" altLang="zh-CN" sz="2400"/>
              <a:t>docker</a:t>
            </a:r>
            <a:r>
              <a:rPr lang="zh-CN" altLang="en-US" sz="2400"/>
              <a:t>打包到服务器即可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" y="963930"/>
            <a:ext cx="6305550" cy="51308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7364730" y="2545080"/>
            <a:ext cx="3688716" cy="944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保存上述代码为 app.py，然后在终端中运行以下命令启动 Flask 服务器：python app.py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7364730" y="2129790"/>
            <a:ext cx="3688716" cy="3733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5"/>
                </a:solidFill>
                <a:latin typeface="+mn-ea"/>
                <a:cs typeface="+mn-ea"/>
                <a:sym typeface="+mn-ea"/>
              </a:rPr>
              <a:t>运行 Flask 应用</a:t>
            </a:r>
            <a:endParaRPr lang="zh-CN" altLang="en-US" b="1">
              <a:solidFill>
                <a:schemeClr val="accent5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>
            <a:off x="7009130" y="2189480"/>
            <a:ext cx="292100" cy="29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27" name="直接连接符 26"/>
          <p:cNvCxnSpPr/>
          <p:nvPr>
            <p:custDataLst>
              <p:tags r:id="rId5"/>
            </p:custDataLst>
          </p:nvPr>
        </p:nvCxnSpPr>
        <p:spPr>
          <a:xfrm>
            <a:off x="7370445" y="2512695"/>
            <a:ext cx="475615" cy="0"/>
          </a:xfrm>
          <a:prstGeom prst="line">
            <a:avLst/>
          </a:prstGeom>
          <a:ln w="9525">
            <a:gradFill>
              <a:gsLst>
                <a:gs pos="0">
                  <a:schemeClr val="accent5">
                    <a:lumMod val="20000"/>
                    <a:lumOff val="80000"/>
                    <a:alpha val="100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11940000" scaled="1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7364730" y="3701415"/>
            <a:ext cx="3688716" cy="3733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6"/>
                </a:solidFill>
                <a:latin typeface="+mn-ea"/>
                <a:cs typeface="+mn-ea"/>
                <a:sym typeface="+mn-ea"/>
              </a:rPr>
              <a:t>使用 Python 脚本发送请求</a:t>
            </a:r>
            <a:r>
              <a:rPr lang="en-US" altLang="zh-CN" b="1">
                <a:solidFill>
                  <a:schemeClr val="accent6"/>
                </a:solidFill>
                <a:latin typeface="+mn-ea"/>
                <a:cs typeface="+mn-ea"/>
                <a:sym typeface="+mn-ea"/>
              </a:rPr>
              <a:t>	</a:t>
            </a:r>
            <a:endParaRPr lang="en-US" altLang="zh-CN" b="1">
              <a:solidFill>
                <a:schemeClr val="accent6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椭圆 22"/>
          <p:cNvSpPr/>
          <p:nvPr>
            <p:custDataLst>
              <p:tags r:id="rId7"/>
            </p:custDataLst>
          </p:nvPr>
        </p:nvSpPr>
        <p:spPr>
          <a:xfrm>
            <a:off x="7009130" y="3761105"/>
            <a:ext cx="292100" cy="292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7370445" y="4077335"/>
            <a:ext cx="475615" cy="0"/>
          </a:xfrm>
          <a:prstGeom prst="line">
            <a:avLst/>
          </a:prstGeom>
          <a:ln w="9525">
            <a:gradFill>
              <a:gsLst>
                <a:gs pos="0">
                  <a:schemeClr val="accent6">
                    <a:lumMod val="20000"/>
                    <a:lumOff val="80000"/>
                    <a:alpha val="100000"/>
                  </a:schemeClr>
                </a:gs>
                <a:gs pos="100000">
                  <a:schemeClr val="accent6">
                    <a:alpha val="50000"/>
                  </a:schemeClr>
                </a:gs>
              </a:gsLst>
              <a:lin ang="11940000" scaled="1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任意多边形: 形状 30"/>
          <p:cNvSpPr/>
          <p:nvPr>
            <p:custDataLst>
              <p:tags r:id="rId9"/>
            </p:custDataLst>
          </p:nvPr>
        </p:nvSpPr>
        <p:spPr>
          <a:xfrm>
            <a:off x="7087235" y="2261235"/>
            <a:ext cx="144639" cy="146685"/>
          </a:xfrm>
          <a:custGeom>
            <a:avLst/>
            <a:gdLst>
              <a:gd name="connsiteX0" fmla="*/ 24354 w 144639"/>
              <a:gd name="connsiteY0" fmla="*/ 101972 h 146685"/>
              <a:gd name="connsiteX1" fmla="*/ 79367 w 144639"/>
              <a:gd name="connsiteY1" fmla="*/ 101972 h 146685"/>
              <a:gd name="connsiteX2" fmla="*/ 83960 w 144639"/>
              <a:gd name="connsiteY2" fmla="*/ 106608 h 146685"/>
              <a:gd name="connsiteX3" fmla="*/ 79367 w 144639"/>
              <a:gd name="connsiteY3" fmla="*/ 111245 h 146685"/>
              <a:gd name="connsiteX4" fmla="*/ 24354 w 144639"/>
              <a:gd name="connsiteY4" fmla="*/ 111245 h 146685"/>
              <a:gd name="connsiteX5" fmla="*/ 19761 w 144639"/>
              <a:gd name="connsiteY5" fmla="*/ 106608 h 146685"/>
              <a:gd name="connsiteX6" fmla="*/ 24354 w 144639"/>
              <a:gd name="connsiteY6" fmla="*/ 101972 h 146685"/>
              <a:gd name="connsiteX7" fmla="*/ 119221 w 144639"/>
              <a:gd name="connsiteY7" fmla="*/ 80115 h 146685"/>
              <a:gd name="connsiteX8" fmla="*/ 121507 w 144639"/>
              <a:gd name="connsiteY8" fmla="*/ 82401 h 146685"/>
              <a:gd name="connsiteX9" fmla="*/ 121507 w 144639"/>
              <a:gd name="connsiteY9" fmla="*/ 91242 h 146685"/>
              <a:gd name="connsiteX10" fmla="*/ 122154 w 144639"/>
              <a:gd name="connsiteY10" fmla="*/ 91889 h 146685"/>
              <a:gd name="connsiteX11" fmla="*/ 130996 w 144639"/>
              <a:gd name="connsiteY11" fmla="*/ 91889 h 146685"/>
              <a:gd name="connsiteX12" fmla="*/ 133282 w 144639"/>
              <a:gd name="connsiteY12" fmla="*/ 94175 h 146685"/>
              <a:gd name="connsiteX13" fmla="*/ 131018 w 144639"/>
              <a:gd name="connsiteY13" fmla="*/ 96483 h 146685"/>
              <a:gd name="connsiteX14" fmla="*/ 122176 w 144639"/>
              <a:gd name="connsiteY14" fmla="*/ 96483 h 146685"/>
              <a:gd name="connsiteX15" fmla="*/ 116936 w 144639"/>
              <a:gd name="connsiteY15" fmla="*/ 91242 h 146685"/>
              <a:gd name="connsiteX16" fmla="*/ 116936 w 144639"/>
              <a:gd name="connsiteY16" fmla="*/ 82401 h 146685"/>
              <a:gd name="connsiteX17" fmla="*/ 119221 w 144639"/>
              <a:gd name="connsiteY17" fmla="*/ 80115 h 146685"/>
              <a:gd name="connsiteX18" fmla="*/ 120464 w 144639"/>
              <a:gd name="connsiteY18" fmla="*/ 76224 h 146685"/>
              <a:gd name="connsiteX19" fmla="*/ 105455 w 144639"/>
              <a:gd name="connsiteY19" fmla="*/ 91234 h 146685"/>
              <a:gd name="connsiteX20" fmla="*/ 120464 w 144639"/>
              <a:gd name="connsiteY20" fmla="*/ 106243 h 146685"/>
              <a:gd name="connsiteX21" fmla="*/ 135474 w 144639"/>
              <a:gd name="connsiteY21" fmla="*/ 91234 h 146685"/>
              <a:gd name="connsiteX22" fmla="*/ 120464 w 144639"/>
              <a:gd name="connsiteY22" fmla="*/ 76224 h 146685"/>
              <a:gd name="connsiteX23" fmla="*/ 24354 w 144639"/>
              <a:gd name="connsiteY23" fmla="*/ 69933 h 146685"/>
              <a:gd name="connsiteX24" fmla="*/ 79367 w 144639"/>
              <a:gd name="connsiteY24" fmla="*/ 69933 h 146685"/>
              <a:gd name="connsiteX25" fmla="*/ 83960 w 144639"/>
              <a:gd name="connsiteY25" fmla="*/ 74569 h 146685"/>
              <a:gd name="connsiteX26" fmla="*/ 79367 w 144639"/>
              <a:gd name="connsiteY26" fmla="*/ 79206 h 146685"/>
              <a:gd name="connsiteX27" fmla="*/ 24354 w 144639"/>
              <a:gd name="connsiteY27" fmla="*/ 79206 h 146685"/>
              <a:gd name="connsiteX28" fmla="*/ 19761 w 144639"/>
              <a:gd name="connsiteY28" fmla="*/ 74569 h 146685"/>
              <a:gd name="connsiteX29" fmla="*/ 24354 w 144639"/>
              <a:gd name="connsiteY29" fmla="*/ 69933 h 146685"/>
              <a:gd name="connsiteX30" fmla="*/ 120464 w 144639"/>
              <a:gd name="connsiteY30" fmla="*/ 67059 h 146685"/>
              <a:gd name="connsiteX31" fmla="*/ 144639 w 144639"/>
              <a:gd name="connsiteY31" fmla="*/ 91234 h 146685"/>
              <a:gd name="connsiteX32" fmla="*/ 120464 w 144639"/>
              <a:gd name="connsiteY32" fmla="*/ 115408 h 146685"/>
              <a:gd name="connsiteX33" fmla="*/ 96290 w 144639"/>
              <a:gd name="connsiteY33" fmla="*/ 91234 h 146685"/>
              <a:gd name="connsiteX34" fmla="*/ 120464 w 144639"/>
              <a:gd name="connsiteY34" fmla="*/ 67059 h 146685"/>
              <a:gd name="connsiteX35" fmla="*/ 24334 w 144639"/>
              <a:gd name="connsiteY35" fmla="*/ 38109 h 146685"/>
              <a:gd name="connsiteX36" fmla="*/ 93105 w 144639"/>
              <a:gd name="connsiteY36" fmla="*/ 38109 h 146685"/>
              <a:gd name="connsiteX37" fmla="*/ 97699 w 144639"/>
              <a:gd name="connsiteY37" fmla="*/ 42638 h 146685"/>
              <a:gd name="connsiteX38" fmla="*/ 93105 w 144639"/>
              <a:gd name="connsiteY38" fmla="*/ 47167 h 146685"/>
              <a:gd name="connsiteX39" fmla="*/ 24334 w 144639"/>
              <a:gd name="connsiteY39" fmla="*/ 47167 h 146685"/>
              <a:gd name="connsiteX40" fmla="*/ 19741 w 144639"/>
              <a:gd name="connsiteY40" fmla="*/ 42638 h 146685"/>
              <a:gd name="connsiteX41" fmla="*/ 24334 w 144639"/>
              <a:gd name="connsiteY41" fmla="*/ 38109 h 146685"/>
              <a:gd name="connsiteX42" fmla="*/ 12357 w 144639"/>
              <a:gd name="connsiteY42" fmla="*/ 0 h 146685"/>
              <a:gd name="connsiteX43" fmla="*/ 111426 w 144639"/>
              <a:gd name="connsiteY43" fmla="*/ 0 h 146685"/>
              <a:gd name="connsiteX44" fmla="*/ 123783 w 144639"/>
              <a:gd name="connsiteY44" fmla="*/ 11451 h 146685"/>
              <a:gd name="connsiteX45" fmla="*/ 123783 w 144639"/>
              <a:gd name="connsiteY45" fmla="*/ 54516 h 146685"/>
              <a:gd name="connsiteX46" fmla="*/ 119190 w 144639"/>
              <a:gd name="connsiteY46" fmla="*/ 59110 h 146685"/>
              <a:gd name="connsiteX47" fmla="*/ 114596 w 144639"/>
              <a:gd name="connsiteY47" fmla="*/ 54516 h 146685"/>
              <a:gd name="connsiteX48" fmla="*/ 114596 w 144639"/>
              <a:gd name="connsiteY48" fmla="*/ 11430 h 146685"/>
              <a:gd name="connsiteX49" fmla="*/ 111405 w 144639"/>
              <a:gd name="connsiteY49" fmla="*/ 9144 h 146685"/>
              <a:gd name="connsiteX50" fmla="*/ 12357 w 144639"/>
              <a:gd name="connsiteY50" fmla="*/ 9144 h 146685"/>
              <a:gd name="connsiteX51" fmla="*/ 9165 w 144639"/>
              <a:gd name="connsiteY51" fmla="*/ 11430 h 146685"/>
              <a:gd name="connsiteX52" fmla="*/ 9165 w 144639"/>
              <a:gd name="connsiteY52" fmla="*/ 135213 h 146685"/>
              <a:gd name="connsiteX53" fmla="*/ 12357 w 144639"/>
              <a:gd name="connsiteY53" fmla="*/ 137499 h 146685"/>
              <a:gd name="connsiteX54" fmla="*/ 111426 w 144639"/>
              <a:gd name="connsiteY54" fmla="*/ 137499 h 146685"/>
              <a:gd name="connsiteX55" fmla="*/ 114618 w 144639"/>
              <a:gd name="connsiteY55" fmla="*/ 135213 h 146685"/>
              <a:gd name="connsiteX56" fmla="*/ 114618 w 144639"/>
              <a:gd name="connsiteY56" fmla="*/ 127902 h 146685"/>
              <a:gd name="connsiteX57" fmla="*/ 119211 w 144639"/>
              <a:gd name="connsiteY57" fmla="*/ 123309 h 146685"/>
              <a:gd name="connsiteX58" fmla="*/ 123805 w 144639"/>
              <a:gd name="connsiteY58" fmla="*/ 127902 h 146685"/>
              <a:gd name="connsiteX59" fmla="*/ 123805 w 144639"/>
              <a:gd name="connsiteY59" fmla="*/ 135213 h 146685"/>
              <a:gd name="connsiteX60" fmla="*/ 111426 w 144639"/>
              <a:gd name="connsiteY60" fmla="*/ 146685 h 146685"/>
              <a:gd name="connsiteX61" fmla="*/ 12357 w 144639"/>
              <a:gd name="connsiteY61" fmla="*/ 146685 h 146685"/>
              <a:gd name="connsiteX62" fmla="*/ 0 w 144639"/>
              <a:gd name="connsiteY62" fmla="*/ 135234 h 146685"/>
              <a:gd name="connsiteX63" fmla="*/ 0 w 144639"/>
              <a:gd name="connsiteY63" fmla="*/ 11451 h 146685"/>
              <a:gd name="connsiteX64" fmla="*/ 12357 w 144639"/>
              <a:gd name="connsiteY64" fmla="*/ 0 h 14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4639" h="146685">
                <a:moveTo>
                  <a:pt x="24354" y="101972"/>
                </a:moveTo>
                <a:lnTo>
                  <a:pt x="79367" y="101972"/>
                </a:lnTo>
                <a:cubicBezTo>
                  <a:pt x="81890" y="101972"/>
                  <a:pt x="83960" y="104085"/>
                  <a:pt x="83960" y="106608"/>
                </a:cubicBezTo>
                <a:cubicBezTo>
                  <a:pt x="83960" y="109131"/>
                  <a:pt x="81890" y="111245"/>
                  <a:pt x="79367" y="111245"/>
                </a:cubicBezTo>
                <a:lnTo>
                  <a:pt x="24354" y="111245"/>
                </a:lnTo>
                <a:cubicBezTo>
                  <a:pt x="21831" y="111245"/>
                  <a:pt x="19761" y="109131"/>
                  <a:pt x="19761" y="106608"/>
                </a:cubicBezTo>
                <a:cubicBezTo>
                  <a:pt x="19761" y="104085"/>
                  <a:pt x="21810" y="101972"/>
                  <a:pt x="24354" y="101972"/>
                </a:cubicBezTo>
                <a:close/>
                <a:moveTo>
                  <a:pt x="119221" y="80115"/>
                </a:moveTo>
                <a:cubicBezTo>
                  <a:pt x="120472" y="80115"/>
                  <a:pt x="121507" y="81150"/>
                  <a:pt x="121507" y="82401"/>
                </a:cubicBezTo>
                <a:lnTo>
                  <a:pt x="121507" y="91242"/>
                </a:lnTo>
                <a:cubicBezTo>
                  <a:pt x="121507" y="91609"/>
                  <a:pt x="121788" y="91889"/>
                  <a:pt x="122154" y="91889"/>
                </a:cubicBezTo>
                <a:lnTo>
                  <a:pt x="130996" y="91889"/>
                </a:lnTo>
                <a:cubicBezTo>
                  <a:pt x="132268" y="91889"/>
                  <a:pt x="133282" y="92924"/>
                  <a:pt x="133282" y="94175"/>
                </a:cubicBezTo>
                <a:cubicBezTo>
                  <a:pt x="133282" y="95426"/>
                  <a:pt x="132290" y="96483"/>
                  <a:pt x="131018" y="96483"/>
                </a:cubicBezTo>
                <a:lnTo>
                  <a:pt x="122176" y="96483"/>
                </a:lnTo>
                <a:cubicBezTo>
                  <a:pt x="119286" y="96483"/>
                  <a:pt x="116936" y="94132"/>
                  <a:pt x="116936" y="91242"/>
                </a:cubicBezTo>
                <a:lnTo>
                  <a:pt x="116936" y="82401"/>
                </a:lnTo>
                <a:cubicBezTo>
                  <a:pt x="116936" y="81128"/>
                  <a:pt x="117971" y="80115"/>
                  <a:pt x="119221" y="80115"/>
                </a:cubicBezTo>
                <a:close/>
                <a:moveTo>
                  <a:pt x="120464" y="76224"/>
                </a:moveTo>
                <a:cubicBezTo>
                  <a:pt x="112183" y="76224"/>
                  <a:pt x="105455" y="82953"/>
                  <a:pt x="105455" y="91234"/>
                </a:cubicBezTo>
                <a:cubicBezTo>
                  <a:pt x="105455" y="99515"/>
                  <a:pt x="112183" y="106243"/>
                  <a:pt x="120464" y="106243"/>
                </a:cubicBezTo>
                <a:cubicBezTo>
                  <a:pt x="128745" y="106243"/>
                  <a:pt x="135474" y="99515"/>
                  <a:pt x="135474" y="91234"/>
                </a:cubicBezTo>
                <a:cubicBezTo>
                  <a:pt x="135474" y="82953"/>
                  <a:pt x="128745" y="76224"/>
                  <a:pt x="120464" y="76224"/>
                </a:cubicBezTo>
                <a:close/>
                <a:moveTo>
                  <a:pt x="24354" y="69933"/>
                </a:moveTo>
                <a:lnTo>
                  <a:pt x="79367" y="69933"/>
                </a:lnTo>
                <a:cubicBezTo>
                  <a:pt x="81890" y="69933"/>
                  <a:pt x="83960" y="72046"/>
                  <a:pt x="83960" y="74569"/>
                </a:cubicBezTo>
                <a:cubicBezTo>
                  <a:pt x="83960" y="77092"/>
                  <a:pt x="81890" y="79206"/>
                  <a:pt x="79367" y="79206"/>
                </a:cubicBezTo>
                <a:lnTo>
                  <a:pt x="24354" y="79206"/>
                </a:lnTo>
                <a:cubicBezTo>
                  <a:pt x="21831" y="79206"/>
                  <a:pt x="19761" y="77092"/>
                  <a:pt x="19761" y="74569"/>
                </a:cubicBezTo>
                <a:cubicBezTo>
                  <a:pt x="19761" y="72046"/>
                  <a:pt x="21810" y="69933"/>
                  <a:pt x="24354" y="69933"/>
                </a:cubicBezTo>
                <a:close/>
                <a:moveTo>
                  <a:pt x="120464" y="67059"/>
                </a:moveTo>
                <a:cubicBezTo>
                  <a:pt x="133792" y="67059"/>
                  <a:pt x="144639" y="77907"/>
                  <a:pt x="144639" y="91234"/>
                </a:cubicBezTo>
                <a:cubicBezTo>
                  <a:pt x="144639" y="104561"/>
                  <a:pt x="133792" y="115408"/>
                  <a:pt x="120464" y="115408"/>
                </a:cubicBezTo>
                <a:cubicBezTo>
                  <a:pt x="107137" y="115408"/>
                  <a:pt x="96290" y="104561"/>
                  <a:pt x="96290" y="91234"/>
                </a:cubicBezTo>
                <a:cubicBezTo>
                  <a:pt x="96290" y="77907"/>
                  <a:pt x="107137" y="67059"/>
                  <a:pt x="120464" y="67059"/>
                </a:cubicBezTo>
                <a:close/>
                <a:moveTo>
                  <a:pt x="24334" y="38109"/>
                </a:moveTo>
                <a:lnTo>
                  <a:pt x="93105" y="38109"/>
                </a:lnTo>
                <a:cubicBezTo>
                  <a:pt x="95650" y="38109"/>
                  <a:pt x="97699" y="40115"/>
                  <a:pt x="97699" y="42638"/>
                </a:cubicBezTo>
                <a:cubicBezTo>
                  <a:pt x="97699" y="45161"/>
                  <a:pt x="95628" y="47167"/>
                  <a:pt x="93105" y="47167"/>
                </a:cubicBezTo>
                <a:lnTo>
                  <a:pt x="24334" y="47167"/>
                </a:lnTo>
                <a:cubicBezTo>
                  <a:pt x="21811" y="47167"/>
                  <a:pt x="19741" y="45161"/>
                  <a:pt x="19741" y="42638"/>
                </a:cubicBezTo>
                <a:cubicBezTo>
                  <a:pt x="19741" y="40115"/>
                  <a:pt x="21790" y="38109"/>
                  <a:pt x="24334" y="38109"/>
                </a:cubicBezTo>
                <a:close/>
                <a:moveTo>
                  <a:pt x="12357" y="0"/>
                </a:moveTo>
                <a:lnTo>
                  <a:pt x="111426" y="0"/>
                </a:lnTo>
                <a:cubicBezTo>
                  <a:pt x="118241" y="0"/>
                  <a:pt x="123783" y="5133"/>
                  <a:pt x="123783" y="11451"/>
                </a:cubicBezTo>
                <a:lnTo>
                  <a:pt x="123783" y="54516"/>
                </a:lnTo>
                <a:cubicBezTo>
                  <a:pt x="123783" y="57040"/>
                  <a:pt x="121734" y="59110"/>
                  <a:pt x="119190" y="59110"/>
                </a:cubicBezTo>
                <a:cubicBezTo>
                  <a:pt x="116645" y="59110"/>
                  <a:pt x="114596" y="57061"/>
                  <a:pt x="114596" y="54516"/>
                </a:cubicBezTo>
                <a:lnTo>
                  <a:pt x="114596" y="11430"/>
                </a:lnTo>
                <a:cubicBezTo>
                  <a:pt x="114596" y="10200"/>
                  <a:pt x="113108" y="9144"/>
                  <a:pt x="111405" y="9144"/>
                </a:cubicBezTo>
                <a:lnTo>
                  <a:pt x="12357" y="9144"/>
                </a:lnTo>
                <a:cubicBezTo>
                  <a:pt x="10653" y="9144"/>
                  <a:pt x="9165" y="10222"/>
                  <a:pt x="9165" y="11430"/>
                </a:cubicBezTo>
                <a:lnTo>
                  <a:pt x="9165" y="135213"/>
                </a:lnTo>
                <a:cubicBezTo>
                  <a:pt x="9165" y="136442"/>
                  <a:pt x="10653" y="137499"/>
                  <a:pt x="12357" y="137499"/>
                </a:cubicBezTo>
                <a:lnTo>
                  <a:pt x="111426" y="137499"/>
                </a:lnTo>
                <a:cubicBezTo>
                  <a:pt x="113130" y="137499"/>
                  <a:pt x="114618" y="136420"/>
                  <a:pt x="114618" y="135213"/>
                </a:cubicBezTo>
                <a:lnTo>
                  <a:pt x="114618" y="127902"/>
                </a:lnTo>
                <a:cubicBezTo>
                  <a:pt x="114618" y="125379"/>
                  <a:pt x="116667" y="123309"/>
                  <a:pt x="119211" y="123309"/>
                </a:cubicBezTo>
                <a:cubicBezTo>
                  <a:pt x="121756" y="123309"/>
                  <a:pt x="123805" y="125357"/>
                  <a:pt x="123805" y="127902"/>
                </a:cubicBezTo>
                <a:lnTo>
                  <a:pt x="123805" y="135213"/>
                </a:lnTo>
                <a:cubicBezTo>
                  <a:pt x="123783" y="141531"/>
                  <a:pt x="118241" y="146685"/>
                  <a:pt x="111426" y="146685"/>
                </a:cubicBezTo>
                <a:lnTo>
                  <a:pt x="12357" y="146685"/>
                </a:lnTo>
                <a:cubicBezTo>
                  <a:pt x="5542" y="146685"/>
                  <a:pt x="0" y="141553"/>
                  <a:pt x="0" y="135234"/>
                </a:cubicBezTo>
                <a:lnTo>
                  <a:pt x="0" y="11451"/>
                </a:lnTo>
                <a:cubicBezTo>
                  <a:pt x="0" y="5133"/>
                  <a:pt x="5542" y="0"/>
                  <a:pt x="12357" y="0"/>
                </a:cubicBezTo>
                <a:close/>
              </a:path>
            </a:pathLst>
          </a:custGeom>
          <a:solidFill>
            <a:srgbClr val="FFFFFF"/>
          </a:solidFill>
          <a:ln w="210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任意多边形: 形状 31"/>
          <p:cNvSpPr/>
          <p:nvPr>
            <p:custDataLst>
              <p:tags r:id="rId10"/>
            </p:custDataLst>
          </p:nvPr>
        </p:nvSpPr>
        <p:spPr>
          <a:xfrm>
            <a:off x="7089775" y="3834130"/>
            <a:ext cx="137666" cy="145415"/>
          </a:xfrm>
          <a:custGeom>
            <a:avLst/>
            <a:gdLst>
              <a:gd name="connsiteX0" fmla="*/ 24655 w 137666"/>
              <a:gd name="connsiteY0" fmla="*/ 99862 h 145415"/>
              <a:gd name="connsiteX1" fmla="*/ 79185 w 137666"/>
              <a:gd name="connsiteY1" fmla="*/ 99862 h 145415"/>
              <a:gd name="connsiteX2" fmla="*/ 83719 w 137666"/>
              <a:gd name="connsiteY2" fmla="*/ 104439 h 145415"/>
              <a:gd name="connsiteX3" fmla="*/ 79185 w 137666"/>
              <a:gd name="connsiteY3" fmla="*/ 109016 h 145415"/>
              <a:gd name="connsiteX4" fmla="*/ 24655 w 137666"/>
              <a:gd name="connsiteY4" fmla="*/ 109016 h 145415"/>
              <a:gd name="connsiteX5" fmla="*/ 20121 w 137666"/>
              <a:gd name="connsiteY5" fmla="*/ 104439 h 145415"/>
              <a:gd name="connsiteX6" fmla="*/ 24655 w 137666"/>
              <a:gd name="connsiteY6" fmla="*/ 99862 h 145415"/>
              <a:gd name="connsiteX7" fmla="*/ 24655 w 137666"/>
              <a:gd name="connsiteY7" fmla="*/ 68131 h 145415"/>
              <a:gd name="connsiteX8" fmla="*/ 79185 w 137666"/>
              <a:gd name="connsiteY8" fmla="*/ 68131 h 145415"/>
              <a:gd name="connsiteX9" fmla="*/ 83719 w 137666"/>
              <a:gd name="connsiteY9" fmla="*/ 72708 h 145415"/>
              <a:gd name="connsiteX10" fmla="*/ 79185 w 137666"/>
              <a:gd name="connsiteY10" fmla="*/ 77285 h 145415"/>
              <a:gd name="connsiteX11" fmla="*/ 24655 w 137666"/>
              <a:gd name="connsiteY11" fmla="*/ 77285 h 145415"/>
              <a:gd name="connsiteX12" fmla="*/ 20121 w 137666"/>
              <a:gd name="connsiteY12" fmla="*/ 72708 h 145415"/>
              <a:gd name="connsiteX13" fmla="*/ 24655 w 137666"/>
              <a:gd name="connsiteY13" fmla="*/ 68131 h 145415"/>
              <a:gd name="connsiteX14" fmla="*/ 135394 w 137666"/>
              <a:gd name="connsiteY14" fmla="*/ 44826 h 145415"/>
              <a:gd name="connsiteX15" fmla="*/ 137050 w 137666"/>
              <a:gd name="connsiteY15" fmla="*/ 51038 h 145415"/>
              <a:gd name="connsiteX16" fmla="*/ 98212 w 137666"/>
              <a:gd name="connsiteY16" fmla="*/ 118297 h 145415"/>
              <a:gd name="connsiteX17" fmla="*/ 94267 w 137666"/>
              <a:gd name="connsiteY17" fmla="*/ 120563 h 145415"/>
              <a:gd name="connsiteX18" fmla="*/ 92000 w 137666"/>
              <a:gd name="connsiteY18" fmla="*/ 119953 h 145415"/>
              <a:gd name="connsiteX19" fmla="*/ 90344 w 137666"/>
              <a:gd name="connsiteY19" fmla="*/ 113742 h 145415"/>
              <a:gd name="connsiteX20" fmla="*/ 129182 w 137666"/>
              <a:gd name="connsiteY20" fmla="*/ 46483 h 145415"/>
              <a:gd name="connsiteX21" fmla="*/ 135394 w 137666"/>
              <a:gd name="connsiteY21" fmla="*/ 44826 h 145415"/>
              <a:gd name="connsiteX22" fmla="*/ 24635 w 137666"/>
              <a:gd name="connsiteY22" fmla="*/ 36401 h 145415"/>
              <a:gd name="connsiteX23" fmla="*/ 92788 w 137666"/>
              <a:gd name="connsiteY23" fmla="*/ 36401 h 145415"/>
              <a:gd name="connsiteX24" fmla="*/ 97321 w 137666"/>
              <a:gd name="connsiteY24" fmla="*/ 40978 h 145415"/>
              <a:gd name="connsiteX25" fmla="*/ 92810 w 137666"/>
              <a:gd name="connsiteY25" fmla="*/ 45555 h 145415"/>
              <a:gd name="connsiteX26" fmla="*/ 24635 w 137666"/>
              <a:gd name="connsiteY26" fmla="*/ 45555 h 145415"/>
              <a:gd name="connsiteX27" fmla="*/ 20102 w 137666"/>
              <a:gd name="connsiteY27" fmla="*/ 40978 h 145415"/>
              <a:gd name="connsiteX28" fmla="*/ 24635 w 137666"/>
              <a:gd name="connsiteY28" fmla="*/ 36401 h 145415"/>
              <a:gd name="connsiteX29" fmla="*/ 12248 w 137666"/>
              <a:gd name="connsiteY29" fmla="*/ 0 h 145415"/>
              <a:gd name="connsiteX30" fmla="*/ 110434 w 137666"/>
              <a:gd name="connsiteY30" fmla="*/ 0 h 145415"/>
              <a:gd name="connsiteX31" fmla="*/ 122683 w 137666"/>
              <a:gd name="connsiteY31" fmla="*/ 11355 h 145415"/>
              <a:gd name="connsiteX32" fmla="*/ 122683 w 137666"/>
              <a:gd name="connsiteY32" fmla="*/ 29772 h 145415"/>
              <a:gd name="connsiteX33" fmla="*/ 118149 w 137666"/>
              <a:gd name="connsiteY33" fmla="*/ 34305 h 145415"/>
              <a:gd name="connsiteX34" fmla="*/ 113616 w 137666"/>
              <a:gd name="connsiteY34" fmla="*/ 29772 h 145415"/>
              <a:gd name="connsiteX35" fmla="*/ 113616 w 137666"/>
              <a:gd name="connsiteY35" fmla="*/ 11377 h 145415"/>
              <a:gd name="connsiteX36" fmla="*/ 110456 w 137666"/>
              <a:gd name="connsiteY36" fmla="*/ 9110 h 145415"/>
              <a:gd name="connsiteX37" fmla="*/ 12248 w 137666"/>
              <a:gd name="connsiteY37" fmla="*/ 9110 h 145415"/>
              <a:gd name="connsiteX38" fmla="*/ 9088 w 137666"/>
              <a:gd name="connsiteY38" fmla="*/ 11377 h 145415"/>
              <a:gd name="connsiteX39" fmla="*/ 9088 w 137666"/>
              <a:gd name="connsiteY39" fmla="*/ 134060 h 145415"/>
              <a:gd name="connsiteX40" fmla="*/ 12248 w 137666"/>
              <a:gd name="connsiteY40" fmla="*/ 136327 h 145415"/>
              <a:gd name="connsiteX41" fmla="*/ 110434 w 137666"/>
              <a:gd name="connsiteY41" fmla="*/ 136327 h 145415"/>
              <a:gd name="connsiteX42" fmla="*/ 113594 w 137666"/>
              <a:gd name="connsiteY42" fmla="*/ 134060 h 145415"/>
              <a:gd name="connsiteX43" fmla="*/ 113594 w 137666"/>
              <a:gd name="connsiteY43" fmla="*/ 126824 h 145415"/>
              <a:gd name="connsiteX44" fmla="*/ 118128 w 137666"/>
              <a:gd name="connsiteY44" fmla="*/ 122291 h 145415"/>
              <a:gd name="connsiteX45" fmla="*/ 122661 w 137666"/>
              <a:gd name="connsiteY45" fmla="*/ 126824 h 145415"/>
              <a:gd name="connsiteX46" fmla="*/ 122661 w 137666"/>
              <a:gd name="connsiteY46" fmla="*/ 134060 h 145415"/>
              <a:gd name="connsiteX47" fmla="*/ 110434 w 137666"/>
              <a:gd name="connsiteY47" fmla="*/ 145415 h 145415"/>
              <a:gd name="connsiteX48" fmla="*/ 12248 w 137666"/>
              <a:gd name="connsiteY48" fmla="*/ 145415 h 145415"/>
              <a:gd name="connsiteX49" fmla="*/ 0 w 137666"/>
              <a:gd name="connsiteY49" fmla="*/ 134060 h 145415"/>
              <a:gd name="connsiteX50" fmla="*/ 0 w 137666"/>
              <a:gd name="connsiteY50" fmla="*/ 11355 h 145415"/>
              <a:gd name="connsiteX51" fmla="*/ 12248 w 137666"/>
              <a:gd name="connsiteY51" fmla="*/ 0 h 14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37666" h="145415">
                <a:moveTo>
                  <a:pt x="24655" y="99862"/>
                </a:moveTo>
                <a:lnTo>
                  <a:pt x="79185" y="99862"/>
                </a:lnTo>
                <a:cubicBezTo>
                  <a:pt x="81692" y="99862"/>
                  <a:pt x="83719" y="101933"/>
                  <a:pt x="83719" y="104439"/>
                </a:cubicBezTo>
                <a:cubicBezTo>
                  <a:pt x="83719" y="106945"/>
                  <a:pt x="81692" y="109016"/>
                  <a:pt x="79185" y="109016"/>
                </a:cubicBezTo>
                <a:lnTo>
                  <a:pt x="24655" y="109016"/>
                </a:lnTo>
                <a:cubicBezTo>
                  <a:pt x="22148" y="109016"/>
                  <a:pt x="20121" y="106945"/>
                  <a:pt x="20121" y="104439"/>
                </a:cubicBezTo>
                <a:cubicBezTo>
                  <a:pt x="20121" y="101933"/>
                  <a:pt x="22148" y="99862"/>
                  <a:pt x="24655" y="99862"/>
                </a:cubicBezTo>
                <a:close/>
                <a:moveTo>
                  <a:pt x="24655" y="68131"/>
                </a:moveTo>
                <a:lnTo>
                  <a:pt x="79185" y="68131"/>
                </a:lnTo>
                <a:cubicBezTo>
                  <a:pt x="81692" y="68131"/>
                  <a:pt x="83719" y="70202"/>
                  <a:pt x="83719" y="72708"/>
                </a:cubicBezTo>
                <a:cubicBezTo>
                  <a:pt x="83719" y="75214"/>
                  <a:pt x="81692" y="77285"/>
                  <a:pt x="79185" y="77285"/>
                </a:cubicBezTo>
                <a:lnTo>
                  <a:pt x="24655" y="77285"/>
                </a:lnTo>
                <a:cubicBezTo>
                  <a:pt x="22148" y="77285"/>
                  <a:pt x="20121" y="75214"/>
                  <a:pt x="20121" y="72708"/>
                </a:cubicBezTo>
                <a:cubicBezTo>
                  <a:pt x="20121" y="70202"/>
                  <a:pt x="22148" y="68131"/>
                  <a:pt x="24655" y="68131"/>
                </a:cubicBezTo>
                <a:close/>
                <a:moveTo>
                  <a:pt x="135394" y="44826"/>
                </a:moveTo>
                <a:cubicBezTo>
                  <a:pt x="137573" y="46090"/>
                  <a:pt x="138314" y="48858"/>
                  <a:pt x="137050" y="51038"/>
                </a:cubicBezTo>
                <a:lnTo>
                  <a:pt x="98212" y="118297"/>
                </a:lnTo>
                <a:cubicBezTo>
                  <a:pt x="97362" y="119757"/>
                  <a:pt x="95836" y="120563"/>
                  <a:pt x="94267" y="120563"/>
                </a:cubicBezTo>
                <a:cubicBezTo>
                  <a:pt x="93504" y="120563"/>
                  <a:pt x="92720" y="120367"/>
                  <a:pt x="92000" y="119953"/>
                </a:cubicBezTo>
                <a:cubicBezTo>
                  <a:pt x="89821" y="118689"/>
                  <a:pt x="89080" y="115921"/>
                  <a:pt x="90344" y="113742"/>
                </a:cubicBezTo>
                <a:lnTo>
                  <a:pt x="129182" y="46483"/>
                </a:lnTo>
                <a:cubicBezTo>
                  <a:pt x="130446" y="44303"/>
                  <a:pt x="133214" y="43562"/>
                  <a:pt x="135394" y="44826"/>
                </a:cubicBezTo>
                <a:close/>
                <a:moveTo>
                  <a:pt x="24635" y="36401"/>
                </a:moveTo>
                <a:lnTo>
                  <a:pt x="92788" y="36401"/>
                </a:lnTo>
                <a:cubicBezTo>
                  <a:pt x="95294" y="36401"/>
                  <a:pt x="97321" y="38471"/>
                  <a:pt x="97321" y="40978"/>
                </a:cubicBezTo>
                <a:cubicBezTo>
                  <a:pt x="97321" y="43484"/>
                  <a:pt x="95316" y="45555"/>
                  <a:pt x="92810" y="45555"/>
                </a:cubicBezTo>
                <a:lnTo>
                  <a:pt x="24635" y="45555"/>
                </a:lnTo>
                <a:cubicBezTo>
                  <a:pt x="22129" y="45555"/>
                  <a:pt x="20102" y="43484"/>
                  <a:pt x="20102" y="40978"/>
                </a:cubicBezTo>
                <a:cubicBezTo>
                  <a:pt x="20102" y="38471"/>
                  <a:pt x="22129" y="36401"/>
                  <a:pt x="24635" y="36401"/>
                </a:cubicBezTo>
                <a:close/>
                <a:moveTo>
                  <a:pt x="12248" y="0"/>
                </a:moveTo>
                <a:lnTo>
                  <a:pt x="110434" y="0"/>
                </a:lnTo>
                <a:cubicBezTo>
                  <a:pt x="117190" y="0"/>
                  <a:pt x="122683" y="5100"/>
                  <a:pt x="122683" y="11355"/>
                </a:cubicBezTo>
                <a:lnTo>
                  <a:pt x="122683" y="29772"/>
                </a:lnTo>
                <a:cubicBezTo>
                  <a:pt x="122683" y="32278"/>
                  <a:pt x="120656" y="34305"/>
                  <a:pt x="118149" y="34305"/>
                </a:cubicBezTo>
                <a:cubicBezTo>
                  <a:pt x="115643" y="34305"/>
                  <a:pt x="113616" y="32278"/>
                  <a:pt x="113616" y="29772"/>
                </a:cubicBezTo>
                <a:lnTo>
                  <a:pt x="113616" y="11377"/>
                </a:lnTo>
                <a:cubicBezTo>
                  <a:pt x="113616" y="10156"/>
                  <a:pt x="112134" y="9110"/>
                  <a:pt x="110456" y="9110"/>
                </a:cubicBezTo>
                <a:lnTo>
                  <a:pt x="12248" y="9110"/>
                </a:lnTo>
                <a:cubicBezTo>
                  <a:pt x="10570" y="9110"/>
                  <a:pt x="9088" y="10178"/>
                  <a:pt x="9088" y="11377"/>
                </a:cubicBezTo>
                <a:lnTo>
                  <a:pt x="9088" y="134060"/>
                </a:lnTo>
                <a:cubicBezTo>
                  <a:pt x="9088" y="135280"/>
                  <a:pt x="10570" y="136327"/>
                  <a:pt x="12248" y="136327"/>
                </a:cubicBezTo>
                <a:lnTo>
                  <a:pt x="110434" y="136327"/>
                </a:lnTo>
                <a:cubicBezTo>
                  <a:pt x="112112" y="136327"/>
                  <a:pt x="113594" y="135259"/>
                  <a:pt x="113594" y="134060"/>
                </a:cubicBezTo>
                <a:lnTo>
                  <a:pt x="113594" y="126824"/>
                </a:lnTo>
                <a:cubicBezTo>
                  <a:pt x="113594" y="124318"/>
                  <a:pt x="115621" y="122291"/>
                  <a:pt x="118128" y="122291"/>
                </a:cubicBezTo>
                <a:cubicBezTo>
                  <a:pt x="120634" y="122291"/>
                  <a:pt x="122661" y="124318"/>
                  <a:pt x="122661" y="126824"/>
                </a:cubicBezTo>
                <a:lnTo>
                  <a:pt x="122661" y="134060"/>
                </a:lnTo>
                <a:cubicBezTo>
                  <a:pt x="122683" y="140315"/>
                  <a:pt x="117190" y="145415"/>
                  <a:pt x="110434" y="145415"/>
                </a:cubicBezTo>
                <a:lnTo>
                  <a:pt x="12248" y="145415"/>
                </a:lnTo>
                <a:cubicBezTo>
                  <a:pt x="5492" y="145415"/>
                  <a:pt x="0" y="140315"/>
                  <a:pt x="0" y="134060"/>
                </a:cubicBezTo>
                <a:lnTo>
                  <a:pt x="0" y="11355"/>
                </a:lnTo>
                <a:cubicBezTo>
                  <a:pt x="0" y="5100"/>
                  <a:pt x="5492" y="0"/>
                  <a:pt x="12248" y="0"/>
                </a:cubicBezTo>
                <a:close/>
              </a:path>
            </a:pathLst>
          </a:custGeom>
          <a:solidFill>
            <a:srgbClr val="FFFFFF"/>
          </a:solidFill>
          <a:ln w="214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rcRect r="6472"/>
          <a:stretch>
            <a:fillRect/>
          </a:stretch>
        </p:blipFill>
        <p:spPr>
          <a:xfrm>
            <a:off x="6628765" y="4189095"/>
            <a:ext cx="5505450" cy="122555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270_1*l_h_i*1_2_1"/>
  <p:tag name="KSO_WM_TEMPLATE_CATEGORY" val="diagram"/>
  <p:tag name="KSO_WM_TEMPLATE_INDEX" val="20231270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79.29998779296875,&quot;left&quot;:584.45,&quot;top&quot;:80.40000610351562,&quot;width&quot;:318.450078740157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9,10,9,10,9,10]}"/>
</p:tagLst>
</file>

<file path=ppt/tags/tag11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270_1*l_h_i*1_2_2"/>
  <p:tag name="KSO_WM_TEMPLATE_CATEGORY" val="diagram"/>
  <p:tag name="KSO_WM_TEMPLATE_INDEX" val="20231270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79.29998779296875,&quot;left&quot;:584.45,&quot;top&quot;:80.40000610351562,&quot;width&quot;:318.45007874015755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,&quot;transparency&quot;:0},{&quot;brightness&quot;:0,&quot;colorType&quot;:1,&quot;foreColorIndex&quot;:5,&quot;pos&quot;:1,&quot;transparency&quot;:0.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9,10,9,10,9,10]}"/>
</p:tagLst>
</file>

<file path=ppt/tags/tag1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41*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1270_1*l_h_x*1_1_1"/>
  <p:tag name="KSO_WM_TEMPLATE_CATEGORY" val="diagram"/>
  <p:tag name="KSO_WM_TEMPLATE_INDEX" val="20231270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9.29998779296875,&quot;left&quot;:584.45,&quot;top&quot;:80.40000610351562,&quot;width&quot;:318.4500787401575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9,10,9,10,9,10]}"/>
</p:tagLst>
</file>

<file path=ppt/tags/tag1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40*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1270_1*l_h_x*1_2_1"/>
  <p:tag name="KSO_WM_TEMPLATE_CATEGORY" val="diagram"/>
  <p:tag name="KSO_WM_TEMPLATE_INDEX" val="20231270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9.29998779296875,&quot;left&quot;:584.45,&quot;top&quot;:80.40000610351562,&quot;width&quot;:318.4500787401575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9,10,9,10,9,10]}"/>
</p:tagLst>
</file>

<file path=ppt/tags/tag14.xml><?xml version="1.0" encoding="utf-8"?>
<p:tagLst xmlns:p="http://schemas.openxmlformats.org/presentationml/2006/main">
  <p:tag name="RESOURCE_RECORD_KEY" val="{&quot;70&quot;:[3314958]}"/>
</p:tagLst>
</file>

<file path=ppt/tags/tag15.xml><?xml version="1.0" encoding="utf-8"?>
<p:tagLst xmlns:p="http://schemas.openxmlformats.org/presentationml/2006/main">
  <p:tag name="RESOURCE_RECORD_KEY" val="{&quot;70&quot;:[3314958]}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70_1*l_h_f*1_1_1"/>
  <p:tag name="KSO_WM_TEMPLATE_CATEGORY" val="diagram"/>
  <p:tag name="KSO_WM_TEMPLATE_INDEX" val="20231270"/>
  <p:tag name="KSO_WM_UNIT_LAYERLEVEL" val="1_1_1"/>
  <p:tag name="KSO_WM_TAG_VERSION" val="3.0"/>
  <p:tag name="KSO_WM_BEAUTIFY_FLAG" val="#wm#"/>
  <p:tag name="KSO_WM_UNIT_TEXT_FILL_FORE_SCHEMECOLOR_INDEX_BRIGHTNESS" val="0.3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"/>
  <p:tag name="KSO_WM_UNIT_TEXT_FILL_FORE_SCHEMECOLOR_INDEX" val="1"/>
  <p:tag name="KSO_WM_UNIT_TEXT_FILL_TYPE" val="1"/>
  <p:tag name="KSO_WM_DIAGRAM_USE_COLOR_VALUE" val="{&quot;color_scheme&quot;:1,&quot;color_type&quot;:1,&quot;theme_color_indexes&quot;:[9,10,9,10,9,10]}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270_1*l_h_a*1_1_1"/>
  <p:tag name="KSO_WM_TEMPLATE_CATEGORY" val="diagram"/>
  <p:tag name="KSO_WM_TEMPLATE_INDEX" val="20231270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9,10,9,10,9,10]}"/>
</p:tagLst>
</file>

<file path=ppt/tags/tag18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270_1*l_h_i*1_1_1"/>
  <p:tag name="KSO_WM_TEMPLATE_CATEGORY" val="diagram"/>
  <p:tag name="KSO_WM_TEMPLATE_INDEX" val="20231270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9,10,9,10,9,10]}"/>
</p:tagLst>
</file>

<file path=ppt/tags/tag19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270_1*l_h_i*1_1_2"/>
  <p:tag name="KSO_WM_TEMPLATE_CATEGORY" val="diagram"/>
  <p:tag name="KSO_WM_TEMPLATE_INDEX" val="20231270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,&quot;transparency&quot;:0},{&quot;brightness&quot;:0,&quot;colorType&quot;:1,&quot;foreColorIndex&quot;:5,&quot;pos&quot;:1,&quot;transparency&quot;:0.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9,10,9,10,9,10]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70_1*l_h_f*1_2_1"/>
  <p:tag name="KSO_WM_TEMPLATE_CATEGORY" val="diagram"/>
  <p:tag name="KSO_WM_TEMPLATE_INDEX" val="20231270"/>
  <p:tag name="KSO_WM_UNIT_LAYERLEVEL" val="1_1_1"/>
  <p:tag name="KSO_WM_TAG_VERSION" val="3.0"/>
  <p:tag name="KSO_WM_BEAUTIFY_FLAG" val="#wm#"/>
  <p:tag name="KSO_WM_UNIT_TEXT_FILL_FORE_SCHEMECOLOR_INDEX_BRIGHTNESS" val="0.3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"/>
  <p:tag name="KSO_WM_UNIT_TEXT_FILL_FORE_SCHEMECOLOR_INDEX" val="1"/>
  <p:tag name="KSO_WM_UNIT_TEXT_FILL_TYPE" val="1"/>
  <p:tag name="KSO_WM_DIAGRAM_USE_COLOR_VALUE" val="{&quot;color_scheme&quot;:1,&quot;color_type&quot;:1,&quot;theme_color_indexes&quot;:[9,10,9,10,9,10]}"/>
</p:tagLst>
</file>

<file path=ppt/tags/tag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270_1*l_h_a*1_2_1"/>
  <p:tag name="KSO_WM_TEMPLATE_CATEGORY" val="diagram"/>
  <p:tag name="KSO_WM_TEMPLATE_INDEX" val="20231270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9,10,9,10,9,10]}"/>
</p:tagLst>
</file>

<file path=ppt/tags/tag22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270_1*l_h_i*1_2_1"/>
  <p:tag name="KSO_WM_TEMPLATE_CATEGORY" val="diagram"/>
  <p:tag name="KSO_WM_TEMPLATE_INDEX" val="20231270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9,10,9,10,9,10]}"/>
</p:tagLst>
</file>

<file path=ppt/tags/tag23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270_1*l_h_i*1_2_2"/>
  <p:tag name="KSO_WM_TEMPLATE_CATEGORY" val="diagram"/>
  <p:tag name="KSO_WM_TEMPLATE_INDEX" val="20231270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,&quot;transparency&quot;:0},{&quot;brightness&quot;:0,&quot;colorType&quot;:1,&quot;foreColorIndex&quot;:5,&quot;pos&quot;:1,&quot;transparency&quot;:0.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9,10,9,10,9,10]}"/>
</p:tagLst>
</file>

<file path=ppt/tags/tag2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41*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1270_1*l_h_x*1_1_1"/>
  <p:tag name="KSO_WM_TEMPLATE_CATEGORY" val="diagram"/>
  <p:tag name="KSO_WM_TEMPLATE_INDEX" val="20231270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9,10,9,10,9,10]}"/>
</p:tagLst>
</file>

<file path=ppt/tags/tag2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40*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1270_1*l_h_x*1_2_1"/>
  <p:tag name="KSO_WM_TEMPLATE_CATEGORY" val="diagram"/>
  <p:tag name="KSO_WM_TEMPLATE_INDEX" val="20231270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9,10,9,10,9,10]}"/>
</p:tagLst>
</file>

<file path=ppt/tags/tag26.xml><?xml version="1.0" encoding="utf-8"?>
<p:tagLst xmlns:p="http://schemas.openxmlformats.org/presentationml/2006/main">
  <p:tag name="RESOURCE_RECORD_KEY" val="{&quot;70&quot;:[3314958]}"/>
</p:tagLst>
</file>

<file path=ppt/tags/tag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270_1*l_h_a*1_1_1"/>
  <p:tag name="KSO_WM_TEMPLATE_CATEGORY" val="diagram"/>
  <p:tag name="KSO_WM_TEMPLATE_INDEX" val="20231270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1.79999389648435,&quot;left&quot;:657.9,&quot;top&quot;:108.85000610351562,&quot;width&quot;:381.60007874015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9,10,9,10,9,10]}"/>
</p:tagLst>
</file>

<file path=ppt/tags/tag28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270_1*l_h_i*1_1_1"/>
  <p:tag name="KSO_WM_TEMPLATE_CATEGORY" val="diagram"/>
  <p:tag name="KSO_WM_TEMPLATE_INDEX" val="20231270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81.79999389648435,&quot;left&quot;:657.9,&quot;top&quot;:108.85000610351562,&quot;width&quot;:381.60007874015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9,10,9,10,9,10]}"/>
</p:tagLst>
</file>

<file path=ppt/tags/tag29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270_1*l_h_i*1_1_2"/>
  <p:tag name="KSO_WM_TEMPLATE_CATEGORY" val="diagram"/>
  <p:tag name="KSO_WM_TEMPLATE_INDEX" val="20231270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81.79999389648435,&quot;left&quot;:657.9,&quot;top&quot;:108.85000610351562,&quot;width&quot;:381.6000787401575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,&quot;transparency&quot;:0},{&quot;brightness&quot;:0,&quot;colorType&quot;:1,&quot;foreColorIndex&quot;:5,&quot;pos&quot;:1,&quot;transparency&quot;:0.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9,10,9,10,9,10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RESOURCE_RECORD_KEY" val="{&quot;70&quot;:[3314958]}"/>
</p:tagLst>
</file>

<file path=ppt/tags/tag31.xml><?xml version="1.0" encoding="utf-8"?>
<p:tagLst xmlns:p="http://schemas.openxmlformats.org/presentationml/2006/main">
  <p:tag name="RESOURCE_RECORD_KEY" val="{&quot;70&quot;:[3314958]}"/>
</p:tagLst>
</file>

<file path=ppt/tags/tag32.xml><?xml version="1.0" encoding="utf-8"?>
<p:tagLst xmlns:p="http://schemas.openxmlformats.org/presentationml/2006/main">
  <p:tag name="RESOURCE_RECORD_KEY" val="{&quot;70&quot;:[3314958]}"/>
</p:tagLst>
</file>

<file path=ppt/tags/tag33.xml><?xml version="1.0" encoding="utf-8"?>
<p:tagLst xmlns:p="http://schemas.openxmlformats.org/presentationml/2006/main">
  <p:tag name="RESOURCE_RECORD_KEY" val="{&quot;70&quot;:[3314958]}"/>
</p:tagLst>
</file>

<file path=ppt/tags/tag3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70_1*l_h_f*1_1_1"/>
  <p:tag name="KSO_WM_TEMPLATE_CATEGORY" val="diagram"/>
  <p:tag name="KSO_WM_TEMPLATE_INDEX" val="20231270"/>
  <p:tag name="KSO_WM_UNIT_LAYERLEVEL" val="1_1_1"/>
  <p:tag name="KSO_WM_TAG_VERSION" val="3.0"/>
  <p:tag name="KSO_WM_UNIT_TEXT_FILL_FORE_SCHEMECOLOR_INDEX_BRIGHTNESS" val="0.3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"/>
  <p:tag name="KSO_WM_UNIT_TEXT_FILL_FORE_SCHEMECOLOR_INDEX" val="1"/>
  <p:tag name="KSO_WM_UNIT_TEXT_FILL_TYPE" val="1"/>
  <p:tag name="KSO_WM_DIAGRAM_USE_COLOR_VALUE" val="{&quot;color_scheme&quot;:1,&quot;color_type&quot;:1,&quot;theme_color_indexes&quot;:[9,10,9,10,9,10]}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270_1*l_h_a*1_1_1"/>
  <p:tag name="KSO_WM_TEMPLATE_CATEGORY" val="diagram"/>
  <p:tag name="KSO_WM_TEMPLATE_INDEX" val="2023127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9,10,9,10,9,10]}"/>
</p:tagLst>
</file>

<file path=ppt/tags/tag3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270_1*l_h_i*1_1_1"/>
  <p:tag name="KSO_WM_TEMPLATE_CATEGORY" val="diagram"/>
  <p:tag name="KSO_WM_TEMPLATE_INDEX" val="20231270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9,10,9,10,9,10]}"/>
</p:tagLst>
</file>

<file path=ppt/tags/tag3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270_1*l_h_i*1_1_2"/>
  <p:tag name="KSO_WM_TEMPLATE_CATEGORY" val="diagram"/>
  <p:tag name="KSO_WM_TEMPLATE_INDEX" val="20231270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,&quot;transparency&quot;:0},{&quot;brightness&quot;:0,&quot;colorType&quot;:1,&quot;foreColorIndex&quot;:5,&quot;pos&quot;:1,&quot;transparency&quot;:0.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9,10,9,10,9,10]}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270_1*l_h_a*1_2_1"/>
  <p:tag name="KSO_WM_TEMPLATE_CATEGORY" val="diagram"/>
  <p:tag name="KSO_WM_TEMPLATE_INDEX" val="2023127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9,10,9,10,9,10]}"/>
</p:tagLst>
</file>

<file path=ppt/tags/tag3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270_1*l_h_i*1_2_1"/>
  <p:tag name="KSO_WM_TEMPLATE_CATEGORY" val="diagram"/>
  <p:tag name="KSO_WM_TEMPLATE_INDEX" val="20231270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9,10,9,10,9,10]}"/>
</p:tagLst>
</file>

<file path=ppt/tags/tag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70_1*l_h_f*1_1_1"/>
  <p:tag name="KSO_WM_TEMPLATE_CATEGORY" val="diagram"/>
  <p:tag name="KSO_WM_TEMPLATE_INDEX" val="20231270"/>
  <p:tag name="KSO_WM_UNIT_LAYERLEVEL" val="1_1_1"/>
  <p:tag name="KSO_WM_TAG_VERSION" val="3.0"/>
  <p:tag name="KSO_WM_BEAUTIFY_FLAG" val="#wm#"/>
  <p:tag name="KSO_WM_UNIT_TEXT_FILL_FORE_SCHEMECOLOR_INDEX_BRIGHTNESS" val="0.3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9.29998779296875,&quot;left&quot;:584.45,&quot;top&quot;:80.40000610351562,&quot;width&quot;:318.450078740157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"/>
  <p:tag name="KSO_WM_UNIT_TEXT_FILL_FORE_SCHEMECOLOR_INDEX" val="1"/>
  <p:tag name="KSO_WM_UNIT_TEXT_FILL_TYPE" val="1"/>
  <p:tag name="KSO_WM_DIAGRAM_USE_COLOR_VALUE" val="{&quot;color_scheme&quot;:1,&quot;color_type&quot;:1,&quot;theme_color_indexes&quot;:[9,10,9,10,9,10]}"/>
</p:tagLst>
</file>

<file path=ppt/tags/tag4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270_1*l_h_i*1_2_2"/>
  <p:tag name="KSO_WM_TEMPLATE_CATEGORY" val="diagram"/>
  <p:tag name="KSO_WM_TEMPLATE_INDEX" val="20231270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,&quot;transparency&quot;:0},{&quot;brightness&quot;:0,&quot;colorType&quot;:1,&quot;foreColorIndex&quot;:5,&quot;pos&quot;:1,&quot;transparency&quot;:0.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9,10,9,10,9,10]}"/>
</p:tagLst>
</file>

<file path=ppt/tags/tag4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41*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1270_1*l_h_x*1_1_1"/>
  <p:tag name="KSO_WM_TEMPLATE_CATEGORY" val="diagram"/>
  <p:tag name="KSO_WM_TEMPLATE_INDEX" val="20231270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9,10,9,10,9,10]}"/>
</p:tagLst>
</file>

<file path=ppt/tags/tag4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40*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1270_1*l_h_x*1_2_1"/>
  <p:tag name="KSO_WM_TEMPLATE_CATEGORY" val="diagram"/>
  <p:tag name="KSO_WM_TEMPLATE_INDEX" val="20231270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81.79999389648435,&quot;left&quot;:551.9,&quot;top&quot;:80.40000610351562,&quot;width&quot;:381.60007874015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9,10,9,10,9,10]}"/>
</p:tagLst>
</file>

<file path=ppt/tags/tag43.xml><?xml version="1.0" encoding="utf-8"?>
<p:tagLst xmlns:p="http://schemas.openxmlformats.org/presentationml/2006/main">
  <p:tag name="RESOURCE_RECORD_KEY" val="{&quot;70&quot;:[3314958]}"/>
</p:tagLst>
</file>

<file path=ppt/tags/tag44.xml><?xml version="1.0" encoding="utf-8"?>
<p:tagLst xmlns:p="http://schemas.openxmlformats.org/presentationml/2006/main">
  <p:tag name="RESOURCE_RECORD_KEY" val="{&quot;70&quot;:[3314958]}"/>
</p:tagLst>
</file>

<file path=ppt/tags/tag45.xml><?xml version="1.0" encoding="utf-8"?>
<p:tagLst xmlns:p="http://schemas.openxmlformats.org/presentationml/2006/main">
  <p:tag name="ISLIDE.GUIDESSETTING" val="{&quot;Id&quot;:&quot;35eb3ca3-afdd-4b09-9a4a-18abd6280887&quot;,&quot;Name&quot;:null,&quot;Kind&quot;:&quot;Custom&quot;,&quot;OldGuidesSetting&quot;:{&quot;HeaderHeight&quot;:0.0,&quot;FooterHeight&quot;:0.0,&quot;SideMargin&quot;:0.0,&quot;TopMargin&quot;:0.0,&quot;BottomMargin&quot;:0.0,&quot;IntervalMargin&quot;:0.0}}"/>
  <p:tag name="commondata" val="eyJoZGlkIjoiY2YzMWZiZTgwOTIwN2RhMzlkM2I1MmU1ZjQ3OTI0YTgifQ=="/>
  <p:tag name="resource_record_key" val="{&quot;70&quot;:[3314958]}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270_1*l_h_a*1_1_1"/>
  <p:tag name="KSO_WM_TEMPLATE_CATEGORY" val="diagram"/>
  <p:tag name="KSO_WM_TEMPLATE_INDEX" val="20231270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9.29998779296875,&quot;left&quot;:584.45,&quot;top&quot;:80.40000610351562,&quot;width&quot;:318.450078740157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9,10,9,10,9,10]}"/>
</p:tagLst>
</file>

<file path=ppt/tags/tag6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270_1*l_h_i*1_1_1"/>
  <p:tag name="KSO_WM_TEMPLATE_CATEGORY" val="diagram"/>
  <p:tag name="KSO_WM_TEMPLATE_INDEX" val="20231270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79.29998779296875,&quot;left&quot;:584.45,&quot;top&quot;:80.40000610351562,&quot;width&quot;:318.450078740157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9,10,9,10,9,10]}"/>
</p:tagLst>
</file>

<file path=ppt/tags/tag7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270_1*l_h_i*1_1_2"/>
  <p:tag name="KSO_WM_TEMPLATE_CATEGORY" val="diagram"/>
  <p:tag name="KSO_WM_TEMPLATE_INDEX" val="20231270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79.29998779296875,&quot;left&quot;:584.45,&quot;top&quot;:80.40000610351562,&quot;width&quot;:318.45007874015755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,&quot;transparency&quot;:0},{&quot;brightness&quot;:0,&quot;colorType&quot;:1,&quot;foreColorIndex&quot;:5,&quot;pos&quot;:1,&quot;transparency&quot;:0.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9,10,9,10,9,10]}"/>
</p:tagLst>
</file>

<file path=ppt/tags/tag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70_1*l_h_f*1_2_1"/>
  <p:tag name="KSO_WM_TEMPLATE_CATEGORY" val="diagram"/>
  <p:tag name="KSO_WM_TEMPLATE_INDEX" val="20231270"/>
  <p:tag name="KSO_WM_UNIT_LAYERLEVEL" val="1_1_1"/>
  <p:tag name="KSO_WM_TAG_VERSION" val="3.0"/>
  <p:tag name="KSO_WM_BEAUTIFY_FLAG" val="#wm#"/>
  <p:tag name="KSO_WM_UNIT_TEXT_FILL_FORE_SCHEMECOLOR_INDEX_BRIGHTNESS" val="0.3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9.29998779296875,&quot;left&quot;:584.45,&quot;top&quot;:80.40000610351562,&quot;width&quot;:318.450078740157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"/>
  <p:tag name="KSO_WM_UNIT_TEXT_FILL_FORE_SCHEMECOLOR_INDEX" val="1"/>
  <p:tag name="KSO_WM_UNIT_TEXT_FILL_TYPE" val="1"/>
  <p:tag name="KSO_WM_DIAGRAM_USE_COLOR_VALUE" val="{&quot;color_scheme&quot;:1,&quot;color_type&quot;:1,&quot;theme_color_indexes&quot;:[9,10,9,10,9,10]}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270_1*l_h_a*1_2_1"/>
  <p:tag name="KSO_WM_TEMPLATE_CATEGORY" val="diagram"/>
  <p:tag name="KSO_WM_TEMPLATE_INDEX" val="20231270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9.29998779296875,&quot;left&quot;:584.45,&quot;top&quot;:80.40000610351562,&quot;width&quot;:318.450078740157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9,10,9,10,9,10]}"/>
</p:tagLst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830</Words>
  <Application>WPS 演示</Application>
  <PresentationFormat>自定义</PresentationFormat>
  <Paragraphs>58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.AppleSystemUIFont</vt:lpstr>
      <vt:lpstr>Segoe Print</vt:lpstr>
      <vt:lpstr>Arial Unicode MS</vt:lpstr>
      <vt:lpstr>Calibri</vt:lpstr>
      <vt:lpstr>等线</vt:lpstr>
      <vt:lpstr>Calibri Light</vt:lpstr>
      <vt:lpstr>封面页_图片版 </vt:lpstr>
      <vt:lpstr>目录页</vt:lpstr>
      <vt:lpstr>章节页</vt:lpstr>
      <vt:lpstr>结束页</vt:lpstr>
      <vt:lpstr>1_章节页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wujiacong (C)</dc:creator>
  <cp:lastModifiedBy>ABU</cp:lastModifiedBy>
  <cp:revision>43</cp:revision>
  <dcterms:created xsi:type="dcterms:W3CDTF">2020-08-28T08:44:00Z</dcterms:created>
  <dcterms:modified xsi:type="dcterms:W3CDTF">2024-08-27T06:14:47Z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(3)/P4OlTCex7QzuobX30N8p4LJAcyJjw1qnddvfQzE2piqaHsCevxDphVt1qJBOtB6wkoU9KPP
hOZR92QzY5aUsVQF2mqaqMq+SMKRRIuMwJjkPDZny0RsHc9/ePlo66SV+skd85N0jMh0a7Za
vrgyIidJ5Z/yCt1l2ZYyFBcNKLaEEBxaUH5CHrK676lEB5tk1zYzmo53TPiv1wqkHCCSJ0gG
occ/SkiS2yhOCYd8J5</vt:lpwstr>
  </property>
  <property fmtid="{D5CDD505-2E9C-101B-9397-08002B2CF9AE}" pid="3" name="_2015_ms_pID_7253431">
    <vt:lpwstr>+Hstwj+z3Erm1IezecuujcqgQnqW0kh4MDMSg0uRM6BVzFs+TWVDHv
10daixng4f8nq3V7TgUrO7lWJfQERPMOrpRa2h0eOizA0i+ITnjMfZaLpIh72KmxsuN+TMAd
7FS2J2yWqAFSQMrvkFMMmElF2tSItplTpgM7Q4erT4FJxpCBoqWqhyr5lT8aaG1JJR0RQX6q
hB5/OEnq9cgyCaS0HLyKi0fW+Bo+M9qF2/0t</vt:lpwstr>
  </property>
  <property fmtid="{D5CDD505-2E9C-101B-9397-08002B2CF9AE}" pid="4" name="_2015_ms_pID_7253432">
    <vt:lpwstr>Xg==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  <property fmtid="{D5CDD505-2E9C-101B-9397-08002B2CF9AE}" pid="9" name="ICV">
    <vt:lpwstr>BF29C41ED0D64AD69FB9D434D5AB1F1A_12</vt:lpwstr>
  </property>
  <property fmtid="{D5CDD505-2E9C-101B-9397-08002B2CF9AE}" pid="10" name="KSOProductBuildVer">
    <vt:lpwstr>2052-12.1.0.17857</vt:lpwstr>
  </property>
</Properties>
</file>