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C7A6C-289D-4C29-B439-1B79A34910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E3E358-53B0-48D7-AFD5-24A561A221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DE54C-929D-4004-9278-45C90B4F3C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9699B0-86D6-4F04-BC46-15C9EF6B0E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65F841-FE67-4386-8C21-1DECC85E0F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0D8055-FCFD-4535-8627-D0EEFCC979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D324CD-DF03-4E1F-8533-885221B4E9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38CD6C-6ED5-46C6-B4E0-D4B67EBF1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25B1C6-E884-4C9C-904D-5FEFEFC457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50CD03-2E5E-4302-A91C-90E9126A89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3EB703-FBCC-46FC-8E7B-6549941019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F0C443-76FC-44D8-BD19-8666D72C1B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219FFA-3D44-4D40-8762-7755C68B6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79D6BE-45EF-4D2B-90A8-0BCC728E7D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BEB729-44FE-4246-8481-7BC65B209D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AD6482-BFAD-4E08-A2CB-F9A8E65D4E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B0F576-4A2C-4024-9A83-549DCA279C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BFB3BA-77EF-4C6C-A5F5-3B33C71250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0811C2-F11D-442A-98AB-EDCC3EB81C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F481C3-8495-4CA2-9CFF-27EB986095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524D0-5ACE-405F-9A94-28E1661AF7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BD2159-E282-45FC-9C12-46A7861EC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87B07-C5B7-4207-BC4E-F634D9DCF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890B1-FB60-4047-BDB3-4D89422F3C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P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 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2B0F9E-6621-4E96-A4E4-916B3299C3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pt-PT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pt-PT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PT" sz="1400" spc="-1" strike="noStrike">
                <a:latin typeface="Times New Roman"/>
              </a:rPr>
              <a:t>&lt;footer&gt;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112486-8C77-4DEC-A030-3021F8E6F2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PT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Agente de Análise de Currículos com LLMs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440000" y="490788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PT" sz="3200" spc="-1" strike="noStrike">
                <a:solidFill>
                  <a:srgbClr val="8b8b8b"/>
                </a:solidFill>
                <a:latin typeface="Calibri"/>
              </a:rPr>
              <a:t>Apresentação Técnica por Leonel Silima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Objetivo do Projeto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Desenvolver um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agente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inteligente para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análise de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currículos (CVs)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Extrair dados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relevantes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automaticamente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Gerar insights 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sumarizações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 LLMs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Ferramentas e Tecnologias Utilizadas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051920"/>
            <a:ext cx="8229240" cy="56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pt-PT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LangChain / LlamaIndex para arquitetura RAG</a:t>
            </a:r>
            <a:endParaRPr b="0" lang="pt-PT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Embeddings e busca vetorial (OpenAI, Pinecone, FAISS)</a:t>
            </a:r>
            <a:endParaRPr b="0" lang="pt-PT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Engenharia de prompts dinâmica e contextualizada</a:t>
            </a:r>
            <a:endParaRPr b="0" lang="pt-PT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OpenAI API / Azure OpenAI para geração textual</a:t>
            </a:r>
            <a:endParaRPr b="0" lang="pt-PT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PT" sz="3200" spc="-1" strike="noStrike">
                <a:solidFill>
                  <a:srgbClr val="000000"/>
                </a:solidFill>
                <a:latin typeface="Calibri"/>
              </a:rPr>
              <a:t>Explainability com Evidently e feedback automatizado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Resultados Esperados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Triagem de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candidatos mais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rápida e eficiente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Insights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automatizados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 base nos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CVs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Aderência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inteligente a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requisitos de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vaga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Suporte à decisão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recrutamento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técnico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pt-PT</dc:language>
  <cp:lastModifiedBy/>
  <dcterms:modified xsi:type="dcterms:W3CDTF">2025-06-16T17:24:50Z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