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3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2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3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6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FE314-7E7E-4B6E-9CE2-8A2C0F767C3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E8DB-4149-435D-BDA1-681AE1B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4801" y="556953"/>
            <a:ext cx="1330035" cy="672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대학생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53243" y="192024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학번</a:t>
            </a:r>
            <a:endParaRPr lang="ko-KR" altLang="en-US" u="sng" dirty="0"/>
          </a:p>
        </p:txBody>
      </p:sp>
      <p:sp>
        <p:nvSpPr>
          <p:cNvPr id="6" name="타원 5"/>
          <p:cNvSpPr/>
          <p:nvPr/>
        </p:nvSpPr>
        <p:spPr>
          <a:xfrm>
            <a:off x="3216333" y="192024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1875212" y="192024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53243" y="258621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216333" y="258621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en-US" altLang="ko-KR" dirty="0" smtClean="0"/>
          </a:p>
        </p:txBody>
      </p:sp>
      <p:sp>
        <p:nvSpPr>
          <p:cNvPr id="12" name="타원 11"/>
          <p:cNvSpPr/>
          <p:nvPr/>
        </p:nvSpPr>
        <p:spPr>
          <a:xfrm>
            <a:off x="1875212" y="258621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4" idx="2"/>
            <a:endCxn id="7" idx="0"/>
          </p:cNvCxnSpPr>
          <p:nvPr/>
        </p:nvCxnSpPr>
        <p:spPr>
          <a:xfrm>
            <a:off x="2369819" y="1229332"/>
            <a:ext cx="1" cy="69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5" idx="0"/>
          </p:cNvCxnSpPr>
          <p:nvPr/>
        </p:nvCxnSpPr>
        <p:spPr>
          <a:xfrm flipH="1">
            <a:off x="1147851" y="1229332"/>
            <a:ext cx="1221968" cy="69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4" idx="2"/>
            <a:endCxn id="6" idx="0"/>
          </p:cNvCxnSpPr>
          <p:nvPr/>
        </p:nvCxnSpPr>
        <p:spPr>
          <a:xfrm>
            <a:off x="2369819" y="1229332"/>
            <a:ext cx="1341122" cy="69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" idx="2"/>
            <a:endCxn id="10" idx="7"/>
          </p:cNvCxnSpPr>
          <p:nvPr/>
        </p:nvCxnSpPr>
        <p:spPr>
          <a:xfrm flipH="1">
            <a:off x="1497591" y="1229332"/>
            <a:ext cx="872228" cy="143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2"/>
          </p:cNvCxnSpPr>
          <p:nvPr/>
        </p:nvCxnSpPr>
        <p:spPr>
          <a:xfrm flipH="1">
            <a:off x="2369818" y="1229332"/>
            <a:ext cx="1" cy="150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4" idx="2"/>
            <a:endCxn id="11" idx="1"/>
          </p:cNvCxnSpPr>
          <p:nvPr/>
        </p:nvCxnSpPr>
        <p:spPr>
          <a:xfrm>
            <a:off x="2369819" y="1229332"/>
            <a:ext cx="991381" cy="143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702036" y="556953"/>
            <a:ext cx="1330035" cy="672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7650478" y="192024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강의코드</a:t>
            </a:r>
            <a:endParaRPr lang="ko-KR" altLang="en-US" u="sng" dirty="0"/>
          </a:p>
        </p:txBody>
      </p:sp>
      <p:sp>
        <p:nvSpPr>
          <p:cNvPr id="75" name="타원 74"/>
          <p:cNvSpPr/>
          <p:nvPr/>
        </p:nvSpPr>
        <p:spPr>
          <a:xfrm>
            <a:off x="10213568" y="192024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강의교수</a:t>
            </a:r>
            <a:endParaRPr lang="en-US" altLang="ko-KR" dirty="0" smtClean="0"/>
          </a:p>
        </p:txBody>
      </p:sp>
      <p:sp>
        <p:nvSpPr>
          <p:cNvPr id="76" name="타원 75"/>
          <p:cNvSpPr/>
          <p:nvPr/>
        </p:nvSpPr>
        <p:spPr>
          <a:xfrm>
            <a:off x="8872447" y="192024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강의명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7650478" y="258621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정원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0213568" y="258621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강의일정</a:t>
            </a:r>
            <a:endParaRPr lang="en-US" altLang="ko-KR" dirty="0" smtClean="0"/>
          </a:p>
        </p:txBody>
      </p:sp>
      <p:sp>
        <p:nvSpPr>
          <p:cNvPr id="79" name="타원 78"/>
          <p:cNvSpPr/>
          <p:nvPr/>
        </p:nvSpPr>
        <p:spPr>
          <a:xfrm>
            <a:off x="8872447" y="258621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cxnSp>
        <p:nvCxnSpPr>
          <p:cNvPr id="80" name="직선 연결선 79"/>
          <p:cNvCxnSpPr>
            <a:stCxn id="73" idx="2"/>
            <a:endCxn id="76" idx="0"/>
          </p:cNvCxnSpPr>
          <p:nvPr/>
        </p:nvCxnSpPr>
        <p:spPr>
          <a:xfrm>
            <a:off x="9367054" y="1229332"/>
            <a:ext cx="1" cy="69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3" idx="2"/>
            <a:endCxn id="74" idx="0"/>
          </p:cNvCxnSpPr>
          <p:nvPr/>
        </p:nvCxnSpPr>
        <p:spPr>
          <a:xfrm flipH="1">
            <a:off x="8145086" y="1229332"/>
            <a:ext cx="1221968" cy="69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3" idx="2"/>
            <a:endCxn id="75" idx="0"/>
          </p:cNvCxnSpPr>
          <p:nvPr/>
        </p:nvCxnSpPr>
        <p:spPr>
          <a:xfrm>
            <a:off x="9367054" y="1229332"/>
            <a:ext cx="1341122" cy="69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3" idx="2"/>
            <a:endCxn id="77" idx="7"/>
          </p:cNvCxnSpPr>
          <p:nvPr/>
        </p:nvCxnSpPr>
        <p:spPr>
          <a:xfrm flipH="1">
            <a:off x="8494826" y="1229332"/>
            <a:ext cx="872228" cy="143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3" idx="2"/>
          </p:cNvCxnSpPr>
          <p:nvPr/>
        </p:nvCxnSpPr>
        <p:spPr>
          <a:xfrm flipH="1">
            <a:off x="9367053" y="1229332"/>
            <a:ext cx="1" cy="150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3" idx="2"/>
            <a:endCxn id="78" idx="1"/>
          </p:cNvCxnSpPr>
          <p:nvPr/>
        </p:nvCxnSpPr>
        <p:spPr>
          <a:xfrm>
            <a:off x="9367054" y="1229332"/>
            <a:ext cx="991381" cy="143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다이아몬드 86"/>
          <p:cNvSpPr/>
          <p:nvPr/>
        </p:nvSpPr>
        <p:spPr>
          <a:xfrm>
            <a:off x="5172162" y="365759"/>
            <a:ext cx="1335323" cy="13353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en-US" altLang="ko-KR" dirty="0" smtClean="0"/>
          </a:p>
        </p:txBody>
      </p:sp>
      <p:sp>
        <p:nvSpPr>
          <p:cNvPr id="88" name="타원 87"/>
          <p:cNvSpPr/>
          <p:nvPr/>
        </p:nvSpPr>
        <p:spPr>
          <a:xfrm>
            <a:off x="4784760" y="1869326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수강번호</a:t>
            </a:r>
            <a:endParaRPr lang="en-US" altLang="ko-KR" u="sng" dirty="0" smtClean="0"/>
          </a:p>
        </p:txBody>
      </p:sp>
      <p:sp>
        <p:nvSpPr>
          <p:cNvPr id="89" name="타원 88"/>
          <p:cNvSpPr/>
          <p:nvPr/>
        </p:nvSpPr>
        <p:spPr>
          <a:xfrm>
            <a:off x="6006729" y="1879152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강의코드</a:t>
            </a:r>
            <a:endParaRPr lang="en-US" altLang="ko-KR" dirty="0" smtClean="0"/>
          </a:p>
        </p:txBody>
      </p:sp>
      <p:sp>
        <p:nvSpPr>
          <p:cNvPr id="90" name="타원 89"/>
          <p:cNvSpPr/>
          <p:nvPr/>
        </p:nvSpPr>
        <p:spPr>
          <a:xfrm>
            <a:off x="5395135" y="2586210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en-US" altLang="ko-KR" dirty="0" smtClean="0"/>
          </a:p>
        </p:txBody>
      </p:sp>
      <p:cxnSp>
        <p:nvCxnSpPr>
          <p:cNvPr id="96" name="직선 연결선 95"/>
          <p:cNvCxnSpPr>
            <a:stCxn id="87" idx="2"/>
            <a:endCxn id="88" idx="0"/>
          </p:cNvCxnSpPr>
          <p:nvPr/>
        </p:nvCxnSpPr>
        <p:spPr>
          <a:xfrm flipH="1">
            <a:off x="5279368" y="1701082"/>
            <a:ext cx="560456" cy="16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7" idx="2"/>
            <a:endCxn id="89" idx="0"/>
          </p:cNvCxnSpPr>
          <p:nvPr/>
        </p:nvCxnSpPr>
        <p:spPr>
          <a:xfrm>
            <a:off x="5839824" y="1701082"/>
            <a:ext cx="661513" cy="17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7" idx="2"/>
            <a:endCxn id="90" idx="0"/>
          </p:cNvCxnSpPr>
          <p:nvPr/>
        </p:nvCxnSpPr>
        <p:spPr>
          <a:xfrm>
            <a:off x="5839824" y="1701082"/>
            <a:ext cx="49919" cy="88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4" idx="3"/>
          </p:cNvCxnSpPr>
          <p:nvPr/>
        </p:nvCxnSpPr>
        <p:spPr>
          <a:xfrm>
            <a:off x="3034836" y="893143"/>
            <a:ext cx="2251887" cy="14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87" idx="3"/>
          </p:cNvCxnSpPr>
          <p:nvPr/>
        </p:nvCxnSpPr>
        <p:spPr>
          <a:xfrm flipV="1">
            <a:off x="6507485" y="893142"/>
            <a:ext cx="2423455" cy="14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160779" y="77861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493564" y="77861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8702035" y="3751811"/>
            <a:ext cx="1330035" cy="672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7650477" y="5115098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교수번호</a:t>
            </a:r>
            <a:endParaRPr lang="ko-KR" altLang="en-US" u="sng" dirty="0"/>
          </a:p>
        </p:txBody>
      </p:sp>
      <p:sp>
        <p:nvSpPr>
          <p:cNvPr id="109" name="타원 108"/>
          <p:cNvSpPr/>
          <p:nvPr/>
        </p:nvSpPr>
        <p:spPr>
          <a:xfrm>
            <a:off x="10213567" y="5115098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en-US" altLang="ko-KR" dirty="0" smtClean="0"/>
          </a:p>
        </p:txBody>
      </p:sp>
      <p:sp>
        <p:nvSpPr>
          <p:cNvPr id="110" name="타원 109"/>
          <p:cNvSpPr/>
          <p:nvPr/>
        </p:nvSpPr>
        <p:spPr>
          <a:xfrm>
            <a:off x="8872446" y="5115098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7650477" y="5781068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10213567" y="5781068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en-US" altLang="ko-KR" dirty="0" smtClean="0"/>
          </a:p>
        </p:txBody>
      </p:sp>
      <p:sp>
        <p:nvSpPr>
          <p:cNvPr id="113" name="타원 112"/>
          <p:cNvSpPr/>
          <p:nvPr/>
        </p:nvSpPr>
        <p:spPr>
          <a:xfrm>
            <a:off x="8872446" y="5781068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cxnSp>
        <p:nvCxnSpPr>
          <p:cNvPr id="114" name="직선 연결선 113"/>
          <p:cNvCxnSpPr>
            <a:stCxn id="107" idx="2"/>
            <a:endCxn id="110" idx="0"/>
          </p:cNvCxnSpPr>
          <p:nvPr/>
        </p:nvCxnSpPr>
        <p:spPr>
          <a:xfrm>
            <a:off x="9367053" y="4424190"/>
            <a:ext cx="1" cy="69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07" idx="2"/>
            <a:endCxn id="108" idx="0"/>
          </p:cNvCxnSpPr>
          <p:nvPr/>
        </p:nvCxnSpPr>
        <p:spPr>
          <a:xfrm flipH="1">
            <a:off x="8145085" y="4424190"/>
            <a:ext cx="1221968" cy="69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7" idx="2"/>
            <a:endCxn id="109" idx="0"/>
          </p:cNvCxnSpPr>
          <p:nvPr/>
        </p:nvCxnSpPr>
        <p:spPr>
          <a:xfrm>
            <a:off x="9367053" y="4424190"/>
            <a:ext cx="1341122" cy="69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07" idx="2"/>
            <a:endCxn id="111" idx="7"/>
          </p:cNvCxnSpPr>
          <p:nvPr/>
        </p:nvCxnSpPr>
        <p:spPr>
          <a:xfrm flipH="1">
            <a:off x="8494825" y="4424190"/>
            <a:ext cx="872228" cy="143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07" idx="2"/>
          </p:cNvCxnSpPr>
          <p:nvPr/>
        </p:nvCxnSpPr>
        <p:spPr>
          <a:xfrm flipH="1">
            <a:off x="9367052" y="4424190"/>
            <a:ext cx="1" cy="150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7" idx="2"/>
            <a:endCxn id="112" idx="1"/>
          </p:cNvCxnSpPr>
          <p:nvPr/>
        </p:nvCxnSpPr>
        <p:spPr>
          <a:xfrm>
            <a:off x="9367053" y="4424190"/>
            <a:ext cx="991381" cy="143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다이아몬드 119"/>
          <p:cNvSpPr/>
          <p:nvPr/>
        </p:nvSpPr>
        <p:spPr>
          <a:xfrm>
            <a:off x="5172162" y="3434321"/>
            <a:ext cx="1335323" cy="13353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강의지도</a:t>
            </a:r>
            <a:endParaRPr lang="en-US" altLang="ko-KR" dirty="0" smtClean="0"/>
          </a:p>
        </p:txBody>
      </p:sp>
      <p:sp>
        <p:nvSpPr>
          <p:cNvPr id="121" name="타원 120"/>
          <p:cNvSpPr/>
          <p:nvPr/>
        </p:nvSpPr>
        <p:spPr>
          <a:xfrm>
            <a:off x="4705783" y="5063232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강의코드</a:t>
            </a:r>
            <a:endParaRPr lang="en-US" altLang="ko-KR" u="sng" dirty="0" smtClean="0"/>
          </a:p>
        </p:txBody>
      </p:sp>
      <p:sp>
        <p:nvSpPr>
          <p:cNvPr id="122" name="타원 121"/>
          <p:cNvSpPr/>
          <p:nvPr/>
        </p:nvSpPr>
        <p:spPr>
          <a:xfrm>
            <a:off x="5927752" y="5073058"/>
            <a:ext cx="989215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교수번호</a:t>
            </a:r>
            <a:endParaRPr lang="en-US" altLang="ko-KR" u="sng" dirty="0" smtClean="0"/>
          </a:p>
        </p:txBody>
      </p:sp>
      <p:cxnSp>
        <p:nvCxnSpPr>
          <p:cNvPr id="124" name="직선 연결선 123"/>
          <p:cNvCxnSpPr>
            <a:stCxn id="120" idx="2"/>
            <a:endCxn id="121" idx="0"/>
          </p:cNvCxnSpPr>
          <p:nvPr/>
        </p:nvCxnSpPr>
        <p:spPr>
          <a:xfrm flipH="1">
            <a:off x="5200391" y="4769644"/>
            <a:ext cx="639433" cy="2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0" idx="2"/>
            <a:endCxn id="122" idx="0"/>
          </p:cNvCxnSpPr>
          <p:nvPr/>
        </p:nvCxnSpPr>
        <p:spPr>
          <a:xfrm>
            <a:off x="5839824" y="4769644"/>
            <a:ext cx="582536" cy="30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73" idx="2"/>
            <a:endCxn id="120" idx="0"/>
          </p:cNvCxnSpPr>
          <p:nvPr/>
        </p:nvCxnSpPr>
        <p:spPr>
          <a:xfrm flipH="1">
            <a:off x="5839824" y="1229332"/>
            <a:ext cx="3527230" cy="2204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0" idx="3"/>
            <a:endCxn id="107" idx="1"/>
          </p:cNvCxnSpPr>
          <p:nvPr/>
        </p:nvCxnSpPr>
        <p:spPr>
          <a:xfrm flipV="1">
            <a:off x="6507485" y="4088001"/>
            <a:ext cx="2194550" cy="1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3243" y="622995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수강신청</a:t>
            </a:r>
            <a:r>
              <a:rPr lang="en-US" altLang="ko-KR" dirty="0" smtClean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1157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59277" y="514086"/>
            <a:ext cx="133003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74465" y="1852434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도서명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713062" y="1860747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저자</a:t>
            </a:r>
            <a:endParaRPr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2951659" y="1852433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출판사명</a:t>
            </a:r>
            <a:endParaRPr lang="en-US" altLang="ko-KR" dirty="0" smtClean="0"/>
          </a:p>
        </p:txBody>
      </p:sp>
      <p:sp>
        <p:nvSpPr>
          <p:cNvPr id="15" name="타원 14"/>
          <p:cNvSpPr/>
          <p:nvPr/>
        </p:nvSpPr>
        <p:spPr>
          <a:xfrm>
            <a:off x="474465" y="2678164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en-US" altLang="ko-KR" dirty="0" smtClean="0"/>
          </a:p>
        </p:txBody>
      </p:sp>
      <p:sp>
        <p:nvSpPr>
          <p:cNvPr id="16" name="타원 15"/>
          <p:cNvSpPr/>
          <p:nvPr/>
        </p:nvSpPr>
        <p:spPr>
          <a:xfrm>
            <a:off x="1713062" y="2678164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출간일</a:t>
            </a:r>
            <a:endParaRPr lang="en-US" altLang="ko-KR" dirty="0" smtClean="0"/>
          </a:p>
        </p:txBody>
      </p:sp>
      <p:sp>
        <p:nvSpPr>
          <p:cNvPr id="17" name="타원 16"/>
          <p:cNvSpPr/>
          <p:nvPr/>
        </p:nvSpPr>
        <p:spPr>
          <a:xfrm>
            <a:off x="2951659" y="2678163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도서분류코드</a:t>
            </a:r>
            <a:endParaRPr lang="en-US" altLang="ko-KR" dirty="0" smtClean="0"/>
          </a:p>
        </p:txBody>
      </p:sp>
      <p:cxnSp>
        <p:nvCxnSpPr>
          <p:cNvPr id="19" name="직선 연결선 18"/>
          <p:cNvCxnSpPr>
            <a:stCxn id="4" idx="2"/>
          </p:cNvCxnSpPr>
          <p:nvPr/>
        </p:nvCxnSpPr>
        <p:spPr>
          <a:xfrm>
            <a:off x="2220138" y="124560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0"/>
            <a:endCxn id="4" idx="2"/>
          </p:cNvCxnSpPr>
          <p:nvPr/>
        </p:nvCxnSpPr>
        <p:spPr>
          <a:xfrm flipV="1">
            <a:off x="985698" y="1245606"/>
            <a:ext cx="1238597" cy="6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2"/>
            <a:endCxn id="13" idx="0"/>
          </p:cNvCxnSpPr>
          <p:nvPr/>
        </p:nvCxnSpPr>
        <p:spPr>
          <a:xfrm>
            <a:off x="2224295" y="1245606"/>
            <a:ext cx="0" cy="61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4" idx="2"/>
            <a:endCxn id="15" idx="7"/>
          </p:cNvCxnSpPr>
          <p:nvPr/>
        </p:nvCxnSpPr>
        <p:spPr>
          <a:xfrm flipH="1">
            <a:off x="1347194" y="1245606"/>
            <a:ext cx="877101" cy="153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4" idx="2"/>
            <a:endCxn id="16" idx="7"/>
          </p:cNvCxnSpPr>
          <p:nvPr/>
        </p:nvCxnSpPr>
        <p:spPr>
          <a:xfrm>
            <a:off x="2224295" y="1245606"/>
            <a:ext cx="361496" cy="153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17" idx="1"/>
          </p:cNvCxnSpPr>
          <p:nvPr/>
        </p:nvCxnSpPr>
        <p:spPr>
          <a:xfrm>
            <a:off x="2224295" y="1245606"/>
            <a:ext cx="877101" cy="153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268816" y="514086"/>
            <a:ext cx="133003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서점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8147983" y="1860748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서점명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422601" y="1860748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10697219" y="1860747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2" idx="2"/>
            <a:endCxn id="34" idx="0"/>
          </p:cNvCxnSpPr>
          <p:nvPr/>
        </p:nvCxnSpPr>
        <p:spPr>
          <a:xfrm flipH="1">
            <a:off x="8659216" y="1245606"/>
            <a:ext cx="1274618" cy="61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2" idx="2"/>
            <a:endCxn id="35" idx="0"/>
          </p:cNvCxnSpPr>
          <p:nvPr/>
        </p:nvCxnSpPr>
        <p:spPr>
          <a:xfrm>
            <a:off x="9933834" y="1245606"/>
            <a:ext cx="0" cy="61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2" idx="2"/>
            <a:endCxn id="36" idx="0"/>
          </p:cNvCxnSpPr>
          <p:nvPr/>
        </p:nvCxnSpPr>
        <p:spPr>
          <a:xfrm>
            <a:off x="9933834" y="1245606"/>
            <a:ext cx="1274618" cy="61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5321054" y="247985"/>
            <a:ext cx="1513660" cy="10141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4908614" y="1727649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183232" y="1727649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도서분류코드</a:t>
            </a:r>
            <a:endParaRPr lang="ko-KR" altLang="en-US" dirty="0"/>
          </a:p>
        </p:txBody>
      </p:sp>
      <p:cxnSp>
        <p:nvCxnSpPr>
          <p:cNvPr id="50" name="직선 연결선 49"/>
          <p:cNvCxnSpPr>
            <a:stCxn id="43" idx="2"/>
          </p:cNvCxnSpPr>
          <p:nvPr/>
        </p:nvCxnSpPr>
        <p:spPr>
          <a:xfrm flipH="1">
            <a:off x="5419847" y="1262137"/>
            <a:ext cx="658037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3" idx="2"/>
          </p:cNvCxnSpPr>
          <p:nvPr/>
        </p:nvCxnSpPr>
        <p:spPr>
          <a:xfrm>
            <a:off x="6077884" y="1262137"/>
            <a:ext cx="616581" cy="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" idx="3"/>
            <a:endCxn id="43" idx="1"/>
          </p:cNvCxnSpPr>
          <p:nvPr/>
        </p:nvCxnSpPr>
        <p:spPr>
          <a:xfrm flipV="1">
            <a:off x="2889313" y="755061"/>
            <a:ext cx="2431741" cy="124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3" idx="3"/>
            <a:endCxn id="32" idx="1"/>
          </p:cNvCxnSpPr>
          <p:nvPr/>
        </p:nvCxnSpPr>
        <p:spPr>
          <a:xfrm>
            <a:off x="6834714" y="755061"/>
            <a:ext cx="2434102" cy="124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31025" y="61025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034839" y="6162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en-US" altLang="ko-KR" dirty="0" smtClean="0"/>
          </a:p>
        </p:txBody>
      </p:sp>
      <p:sp>
        <p:nvSpPr>
          <p:cNvPr id="66" name="타원 65"/>
          <p:cNvSpPr/>
          <p:nvPr/>
        </p:nvSpPr>
        <p:spPr>
          <a:xfrm>
            <a:off x="8562233" y="2678162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사업자명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566651" y="2608799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도서명</a:t>
            </a:r>
            <a:endParaRPr lang="ko-KR" altLang="en-US" dirty="0"/>
          </a:p>
        </p:txBody>
      </p:sp>
      <p:cxnSp>
        <p:nvCxnSpPr>
          <p:cNvPr id="71" name="직선 연결선 70"/>
          <p:cNvCxnSpPr>
            <a:stCxn id="43" idx="2"/>
            <a:endCxn id="67" idx="0"/>
          </p:cNvCxnSpPr>
          <p:nvPr/>
        </p:nvCxnSpPr>
        <p:spPr>
          <a:xfrm>
            <a:off x="6077884" y="1262137"/>
            <a:ext cx="0" cy="1346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2" idx="2"/>
            <a:endCxn id="66" idx="0"/>
          </p:cNvCxnSpPr>
          <p:nvPr/>
        </p:nvCxnSpPr>
        <p:spPr>
          <a:xfrm flipH="1">
            <a:off x="9073466" y="1245606"/>
            <a:ext cx="860368" cy="143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8941672" y="3755967"/>
            <a:ext cx="133003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소비자</a:t>
            </a:r>
            <a:endParaRPr lang="en-US" altLang="ko-KR" dirty="0" smtClean="0"/>
          </a:p>
        </p:txBody>
      </p:sp>
      <p:sp>
        <p:nvSpPr>
          <p:cNvPr id="81" name="타원 80"/>
          <p:cNvSpPr/>
          <p:nvPr/>
        </p:nvSpPr>
        <p:spPr>
          <a:xfrm>
            <a:off x="7919206" y="4930829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9157803" y="4939142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카드번호</a:t>
            </a:r>
            <a:endParaRPr lang="en-US" altLang="ko-KR" dirty="0" smtClean="0"/>
          </a:p>
        </p:txBody>
      </p:sp>
      <p:sp>
        <p:nvSpPr>
          <p:cNvPr id="83" name="타원 82"/>
          <p:cNvSpPr/>
          <p:nvPr/>
        </p:nvSpPr>
        <p:spPr>
          <a:xfrm>
            <a:off x="10396400" y="4930828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en-US" altLang="ko-KR" dirty="0" smtClean="0"/>
          </a:p>
        </p:txBody>
      </p:sp>
      <p:sp>
        <p:nvSpPr>
          <p:cNvPr id="84" name="타원 83"/>
          <p:cNvSpPr/>
          <p:nvPr/>
        </p:nvSpPr>
        <p:spPr>
          <a:xfrm>
            <a:off x="8550974" y="5756559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en-US" altLang="ko-KR" dirty="0" smtClean="0"/>
          </a:p>
        </p:txBody>
      </p:sp>
      <p:sp>
        <p:nvSpPr>
          <p:cNvPr id="85" name="타원 84"/>
          <p:cNvSpPr/>
          <p:nvPr/>
        </p:nvSpPr>
        <p:spPr>
          <a:xfrm>
            <a:off x="9789571" y="5756559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회원번호</a:t>
            </a:r>
            <a:endParaRPr lang="en-US" altLang="ko-KR" dirty="0" smtClean="0"/>
          </a:p>
        </p:txBody>
      </p:sp>
      <p:cxnSp>
        <p:nvCxnSpPr>
          <p:cNvPr id="88" name="직선 연결선 87"/>
          <p:cNvCxnSpPr>
            <a:stCxn id="80" idx="2"/>
            <a:endCxn id="81" idx="0"/>
          </p:cNvCxnSpPr>
          <p:nvPr/>
        </p:nvCxnSpPr>
        <p:spPr>
          <a:xfrm flipH="1">
            <a:off x="8430439" y="4487487"/>
            <a:ext cx="1176251" cy="443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0" idx="2"/>
            <a:endCxn id="82" idx="0"/>
          </p:cNvCxnSpPr>
          <p:nvPr/>
        </p:nvCxnSpPr>
        <p:spPr>
          <a:xfrm>
            <a:off x="9606690" y="4487487"/>
            <a:ext cx="62346" cy="45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80" idx="2"/>
            <a:endCxn id="83" idx="0"/>
          </p:cNvCxnSpPr>
          <p:nvPr/>
        </p:nvCxnSpPr>
        <p:spPr>
          <a:xfrm>
            <a:off x="9606690" y="4487487"/>
            <a:ext cx="1300943" cy="44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0" idx="2"/>
            <a:endCxn id="84" idx="0"/>
          </p:cNvCxnSpPr>
          <p:nvPr/>
        </p:nvCxnSpPr>
        <p:spPr>
          <a:xfrm flipH="1">
            <a:off x="9062207" y="4487487"/>
            <a:ext cx="544483" cy="126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0" idx="2"/>
            <a:endCxn id="85" idx="0"/>
          </p:cNvCxnSpPr>
          <p:nvPr/>
        </p:nvCxnSpPr>
        <p:spPr>
          <a:xfrm>
            <a:off x="9606690" y="4487487"/>
            <a:ext cx="694114" cy="126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판단 96"/>
          <p:cNvSpPr/>
          <p:nvPr/>
        </p:nvSpPr>
        <p:spPr>
          <a:xfrm>
            <a:off x="4875231" y="3697768"/>
            <a:ext cx="1513660" cy="10141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4062023" y="4872233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카드번호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5979653" y="4915177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도서분류코드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5039007" y="5409779"/>
            <a:ext cx="1022466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cxnSp>
        <p:nvCxnSpPr>
          <p:cNvPr id="105" name="직선 연결선 104"/>
          <p:cNvCxnSpPr>
            <a:stCxn id="97" idx="2"/>
            <a:endCxn id="98" idx="0"/>
          </p:cNvCxnSpPr>
          <p:nvPr/>
        </p:nvCxnSpPr>
        <p:spPr>
          <a:xfrm flipH="1">
            <a:off x="4573256" y="4711920"/>
            <a:ext cx="1058805" cy="16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7" idx="2"/>
            <a:endCxn id="102" idx="0"/>
          </p:cNvCxnSpPr>
          <p:nvPr/>
        </p:nvCxnSpPr>
        <p:spPr>
          <a:xfrm flipH="1">
            <a:off x="5550240" y="4711920"/>
            <a:ext cx="81821" cy="6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7" idx="2"/>
            <a:endCxn id="99" idx="0"/>
          </p:cNvCxnSpPr>
          <p:nvPr/>
        </p:nvCxnSpPr>
        <p:spPr>
          <a:xfrm>
            <a:off x="5632061" y="4711920"/>
            <a:ext cx="858825" cy="20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2" idx="2"/>
            <a:endCxn id="97" idx="0"/>
          </p:cNvCxnSpPr>
          <p:nvPr/>
        </p:nvCxnSpPr>
        <p:spPr>
          <a:xfrm flipH="1">
            <a:off x="5632061" y="1245606"/>
            <a:ext cx="4301773" cy="245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97" idx="3"/>
            <a:endCxn id="80" idx="1"/>
          </p:cNvCxnSpPr>
          <p:nvPr/>
        </p:nvCxnSpPr>
        <p:spPr>
          <a:xfrm flipV="1">
            <a:off x="6388891" y="4121727"/>
            <a:ext cx="2552781" cy="8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63279" y="6286788"/>
            <a:ext cx="25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작성한 서점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6449" y="1990898"/>
            <a:ext cx="1130531" cy="64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889462" y="85204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ISBN</a:t>
            </a:r>
            <a:endParaRPr lang="ko-KR" altLang="en-US" u="sng" dirty="0"/>
          </a:p>
        </p:txBody>
      </p:sp>
      <p:sp>
        <p:nvSpPr>
          <p:cNvPr id="6" name="타원 5"/>
          <p:cNvSpPr/>
          <p:nvPr/>
        </p:nvSpPr>
        <p:spPr>
          <a:xfrm>
            <a:off x="889462" y="958039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도서명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89462" y="1823603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출판년도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89462" y="2689167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33853" y="1990897"/>
            <a:ext cx="1130531" cy="64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160924" y="448887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ko-KR" altLang="en-US" u="sng" dirty="0"/>
          </a:p>
        </p:txBody>
      </p:sp>
      <p:sp>
        <p:nvSpPr>
          <p:cNvPr id="11" name="타원 10"/>
          <p:cNvSpPr/>
          <p:nvPr/>
        </p:nvSpPr>
        <p:spPr>
          <a:xfrm>
            <a:off x="10160924" y="1379912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0160924" y="2310938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160924" y="3241964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160924" y="4172990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160924" y="5104016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4" idx="1"/>
            <a:endCxn id="5" idx="6"/>
          </p:cNvCxnSpPr>
          <p:nvPr/>
        </p:nvCxnSpPr>
        <p:spPr>
          <a:xfrm flipH="1" flipV="1">
            <a:off x="1945178" y="475903"/>
            <a:ext cx="831271" cy="183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" idx="1"/>
            <a:endCxn id="6" idx="6"/>
          </p:cNvCxnSpPr>
          <p:nvPr/>
        </p:nvCxnSpPr>
        <p:spPr>
          <a:xfrm flipH="1" flipV="1">
            <a:off x="1945178" y="1348738"/>
            <a:ext cx="831271" cy="9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" idx="1"/>
            <a:endCxn id="7" idx="6"/>
          </p:cNvCxnSpPr>
          <p:nvPr/>
        </p:nvCxnSpPr>
        <p:spPr>
          <a:xfrm flipH="1" flipV="1">
            <a:off x="1945178" y="2214302"/>
            <a:ext cx="831271" cy="9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4" idx="1"/>
            <a:endCxn id="8" idx="6"/>
          </p:cNvCxnSpPr>
          <p:nvPr/>
        </p:nvCxnSpPr>
        <p:spPr>
          <a:xfrm flipH="1">
            <a:off x="1945178" y="2310938"/>
            <a:ext cx="831271" cy="768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" idx="3"/>
            <a:endCxn id="10" idx="2"/>
          </p:cNvCxnSpPr>
          <p:nvPr/>
        </p:nvCxnSpPr>
        <p:spPr>
          <a:xfrm flipV="1">
            <a:off x="8764384" y="839586"/>
            <a:ext cx="1396540" cy="1471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3"/>
            <a:endCxn id="11" idx="2"/>
          </p:cNvCxnSpPr>
          <p:nvPr/>
        </p:nvCxnSpPr>
        <p:spPr>
          <a:xfrm flipV="1">
            <a:off x="8764384" y="1770611"/>
            <a:ext cx="1396540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9" idx="3"/>
            <a:endCxn id="12" idx="2"/>
          </p:cNvCxnSpPr>
          <p:nvPr/>
        </p:nvCxnSpPr>
        <p:spPr>
          <a:xfrm>
            <a:off x="8764384" y="2310937"/>
            <a:ext cx="1396540" cy="3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3"/>
            <a:endCxn id="13" idx="2"/>
          </p:cNvCxnSpPr>
          <p:nvPr/>
        </p:nvCxnSpPr>
        <p:spPr>
          <a:xfrm>
            <a:off x="8764384" y="2310937"/>
            <a:ext cx="1396540" cy="132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3"/>
            <a:endCxn id="14" idx="2"/>
          </p:cNvCxnSpPr>
          <p:nvPr/>
        </p:nvCxnSpPr>
        <p:spPr>
          <a:xfrm>
            <a:off x="8764384" y="2310937"/>
            <a:ext cx="1396540" cy="225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9" idx="3"/>
            <a:endCxn id="15" idx="2"/>
          </p:cNvCxnSpPr>
          <p:nvPr/>
        </p:nvCxnSpPr>
        <p:spPr>
          <a:xfrm>
            <a:off x="8764384" y="2310937"/>
            <a:ext cx="1396540" cy="318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/>
          <p:nvPr/>
        </p:nvSpPr>
        <p:spPr>
          <a:xfrm>
            <a:off x="5031970" y="1710341"/>
            <a:ext cx="1546167" cy="12011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4" idx="3"/>
            <a:endCxn id="36" idx="1"/>
          </p:cNvCxnSpPr>
          <p:nvPr/>
        </p:nvCxnSpPr>
        <p:spPr>
          <a:xfrm flipV="1">
            <a:off x="3906980" y="2310936"/>
            <a:ext cx="112499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3"/>
            <a:endCxn id="9" idx="1"/>
          </p:cNvCxnSpPr>
          <p:nvPr/>
        </p:nvCxnSpPr>
        <p:spPr>
          <a:xfrm>
            <a:off x="6578137" y="2310936"/>
            <a:ext cx="10557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4334753" y="448887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ISBN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5499918" y="448887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665083" y="448886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구매일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7830248" y="448885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en-US" altLang="ko-KR" dirty="0" smtClean="0"/>
          </a:p>
        </p:txBody>
      </p:sp>
      <p:sp>
        <p:nvSpPr>
          <p:cNvPr id="47" name="타원 46"/>
          <p:cNvSpPr/>
          <p:nvPr/>
        </p:nvSpPr>
        <p:spPr>
          <a:xfrm>
            <a:off x="3168895" y="448884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구매번호</a:t>
            </a:r>
            <a:endParaRPr lang="ko-KR" altLang="en-US" u="sng" dirty="0"/>
          </a:p>
        </p:txBody>
      </p:sp>
      <p:cxnSp>
        <p:nvCxnSpPr>
          <p:cNvPr id="49" name="직선 연결선 48"/>
          <p:cNvCxnSpPr>
            <a:stCxn id="36" idx="0"/>
            <a:endCxn id="47" idx="4"/>
          </p:cNvCxnSpPr>
          <p:nvPr/>
        </p:nvCxnSpPr>
        <p:spPr>
          <a:xfrm flipH="1" flipV="1">
            <a:off x="3696753" y="1230281"/>
            <a:ext cx="2108301" cy="48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36" idx="0"/>
            <a:endCxn id="43" idx="4"/>
          </p:cNvCxnSpPr>
          <p:nvPr/>
        </p:nvCxnSpPr>
        <p:spPr>
          <a:xfrm flipH="1" flipV="1">
            <a:off x="4862611" y="1230284"/>
            <a:ext cx="942443" cy="48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6" idx="0"/>
            <a:endCxn id="44" idx="4"/>
          </p:cNvCxnSpPr>
          <p:nvPr/>
        </p:nvCxnSpPr>
        <p:spPr>
          <a:xfrm flipV="1">
            <a:off x="5805054" y="1230284"/>
            <a:ext cx="222722" cy="48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6" idx="0"/>
            <a:endCxn id="45" idx="4"/>
          </p:cNvCxnSpPr>
          <p:nvPr/>
        </p:nvCxnSpPr>
        <p:spPr>
          <a:xfrm flipV="1">
            <a:off x="5805054" y="1230283"/>
            <a:ext cx="1387887" cy="480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6" idx="0"/>
            <a:endCxn id="46" idx="4"/>
          </p:cNvCxnSpPr>
          <p:nvPr/>
        </p:nvCxnSpPr>
        <p:spPr>
          <a:xfrm flipV="1">
            <a:off x="5805054" y="1230282"/>
            <a:ext cx="2553052" cy="48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776448" y="4838007"/>
            <a:ext cx="1130531" cy="64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1847171" y="5893725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출판사명</a:t>
            </a:r>
            <a:endParaRPr lang="ko-KR" altLang="en-US" u="sng" dirty="0"/>
          </a:p>
        </p:txBody>
      </p:sp>
      <p:sp>
        <p:nvSpPr>
          <p:cNvPr id="64" name="타원 63"/>
          <p:cNvSpPr/>
          <p:nvPr/>
        </p:nvSpPr>
        <p:spPr>
          <a:xfrm>
            <a:off x="3035891" y="5893725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사업등록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4224611" y="5885413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413331" y="5885412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대표명</a:t>
            </a:r>
            <a:endParaRPr lang="ko-KR" altLang="en-US" dirty="0"/>
          </a:p>
        </p:txBody>
      </p:sp>
      <p:cxnSp>
        <p:nvCxnSpPr>
          <p:cNvPr id="68" name="직선 연결선 67"/>
          <p:cNvCxnSpPr>
            <a:stCxn id="61" idx="2"/>
            <a:endCxn id="62" idx="0"/>
          </p:cNvCxnSpPr>
          <p:nvPr/>
        </p:nvCxnSpPr>
        <p:spPr>
          <a:xfrm flipH="1">
            <a:off x="2375029" y="5478086"/>
            <a:ext cx="966685" cy="41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1" idx="2"/>
            <a:endCxn id="64" idx="0"/>
          </p:cNvCxnSpPr>
          <p:nvPr/>
        </p:nvCxnSpPr>
        <p:spPr>
          <a:xfrm>
            <a:off x="3341714" y="5478086"/>
            <a:ext cx="222035" cy="41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1" idx="2"/>
            <a:endCxn id="65" idx="0"/>
          </p:cNvCxnSpPr>
          <p:nvPr/>
        </p:nvCxnSpPr>
        <p:spPr>
          <a:xfrm>
            <a:off x="3341714" y="5478086"/>
            <a:ext cx="1410755" cy="40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1" idx="2"/>
            <a:endCxn id="66" idx="0"/>
          </p:cNvCxnSpPr>
          <p:nvPr/>
        </p:nvCxnSpPr>
        <p:spPr>
          <a:xfrm>
            <a:off x="3341714" y="5478086"/>
            <a:ext cx="2599475" cy="40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3242987" y="3032067"/>
            <a:ext cx="1546167" cy="12011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endParaRPr lang="ko-KR" altLang="en-US" dirty="0"/>
          </a:p>
        </p:txBody>
      </p:sp>
      <p:cxnSp>
        <p:nvCxnSpPr>
          <p:cNvPr id="77" name="직선 연결선 76"/>
          <p:cNvCxnSpPr>
            <a:stCxn id="4" idx="2"/>
            <a:endCxn id="75" idx="0"/>
          </p:cNvCxnSpPr>
          <p:nvPr/>
        </p:nvCxnSpPr>
        <p:spPr>
          <a:xfrm>
            <a:off x="3341715" y="2630977"/>
            <a:ext cx="674356" cy="40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5" idx="2"/>
            <a:endCxn id="61" idx="0"/>
          </p:cNvCxnSpPr>
          <p:nvPr/>
        </p:nvCxnSpPr>
        <p:spPr>
          <a:xfrm flipH="1">
            <a:off x="3341714" y="4233257"/>
            <a:ext cx="674357" cy="60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6016004" y="2988423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출판번호</a:t>
            </a:r>
            <a:endParaRPr lang="ko-KR" altLang="en-US" u="sng" dirty="0"/>
          </a:p>
        </p:txBody>
      </p:sp>
      <p:sp>
        <p:nvSpPr>
          <p:cNvPr id="98" name="타원 97"/>
          <p:cNvSpPr/>
          <p:nvPr/>
        </p:nvSpPr>
        <p:spPr>
          <a:xfrm>
            <a:off x="6058724" y="3836319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출판사</a:t>
            </a:r>
            <a:r>
              <a:rPr lang="ko-KR" altLang="en-US" dirty="0" err="1" smtClean="0"/>
              <a:t>명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6062877" y="4696689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r>
              <a:rPr lang="en-US" altLang="ko-KR" dirty="0" smtClean="0"/>
              <a:t>ISBN</a:t>
            </a:r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910243" y="3549537"/>
            <a:ext cx="1055716" cy="781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국가</a:t>
            </a:r>
            <a:endParaRPr lang="ko-KR" altLang="en-US" dirty="0"/>
          </a:p>
        </p:txBody>
      </p:sp>
      <p:cxnSp>
        <p:nvCxnSpPr>
          <p:cNvPr id="142" name="직선 연결선 141"/>
          <p:cNvCxnSpPr>
            <a:stCxn id="4" idx="1"/>
            <a:endCxn id="140" idx="6"/>
          </p:cNvCxnSpPr>
          <p:nvPr/>
        </p:nvCxnSpPr>
        <p:spPr>
          <a:xfrm flipH="1">
            <a:off x="1965959" y="2310938"/>
            <a:ext cx="810490" cy="162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75" idx="3"/>
            <a:endCxn id="97" idx="2"/>
          </p:cNvCxnSpPr>
          <p:nvPr/>
        </p:nvCxnSpPr>
        <p:spPr>
          <a:xfrm flipV="1">
            <a:off x="4789154" y="3379122"/>
            <a:ext cx="1226850" cy="25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75" idx="3"/>
            <a:endCxn id="98" idx="2"/>
          </p:cNvCxnSpPr>
          <p:nvPr/>
        </p:nvCxnSpPr>
        <p:spPr>
          <a:xfrm>
            <a:off x="4789154" y="3632662"/>
            <a:ext cx="1269570" cy="59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75" idx="3"/>
            <a:endCxn id="99" idx="2"/>
          </p:cNvCxnSpPr>
          <p:nvPr/>
        </p:nvCxnSpPr>
        <p:spPr>
          <a:xfrm>
            <a:off x="4789154" y="3632662"/>
            <a:ext cx="1273723" cy="145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0461226" y="630579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서점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1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23556" y="1845112"/>
            <a:ext cx="1230284" cy="73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쇼핑몰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319844" y="4620450"/>
            <a:ext cx="1230284" cy="73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제조</a:t>
            </a:r>
            <a:r>
              <a:rPr lang="ko-KR" altLang="en-US" dirty="0" smtClean="0"/>
              <a:t>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650478" y="1325570"/>
            <a:ext cx="1230284" cy="73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74073" y="413625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사업자번호</a:t>
            </a:r>
            <a:endParaRPr lang="en-US" altLang="ko-KR" u="sng" dirty="0" smtClean="0"/>
          </a:p>
        </p:txBody>
      </p:sp>
      <p:sp>
        <p:nvSpPr>
          <p:cNvPr id="9" name="타원 8"/>
          <p:cNvSpPr/>
          <p:nvPr/>
        </p:nvSpPr>
        <p:spPr>
          <a:xfrm>
            <a:off x="1615440" y="413623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대표명</a:t>
            </a:r>
            <a:endParaRPr lang="en-US" altLang="ko-KR" dirty="0" smtClean="0"/>
          </a:p>
        </p:txBody>
      </p:sp>
      <p:sp>
        <p:nvSpPr>
          <p:cNvPr id="10" name="타원 9"/>
          <p:cNvSpPr/>
          <p:nvPr/>
        </p:nvSpPr>
        <p:spPr>
          <a:xfrm>
            <a:off x="2856807" y="413622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쇼핑몰명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4098174" y="413621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12" name="타원 11"/>
          <p:cNvSpPr/>
          <p:nvPr/>
        </p:nvSpPr>
        <p:spPr>
          <a:xfrm>
            <a:off x="5339541" y="413620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en-US" altLang="ko-KR" dirty="0" smtClean="0"/>
          </a:p>
        </p:txBody>
      </p:sp>
      <p:sp>
        <p:nvSpPr>
          <p:cNvPr id="13" name="타원 12"/>
          <p:cNvSpPr/>
          <p:nvPr/>
        </p:nvSpPr>
        <p:spPr>
          <a:xfrm>
            <a:off x="9473736" y="322183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상품명</a:t>
            </a:r>
            <a:endParaRPr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9473736" y="1280917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상품번호</a:t>
            </a:r>
            <a:endParaRPr lang="en-US" altLang="ko-KR" u="sng" dirty="0" smtClean="0"/>
          </a:p>
        </p:txBody>
      </p:sp>
      <p:sp>
        <p:nvSpPr>
          <p:cNvPr id="15" name="타원 14"/>
          <p:cNvSpPr/>
          <p:nvPr/>
        </p:nvSpPr>
        <p:spPr>
          <a:xfrm>
            <a:off x="9473736" y="2241790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브랜드명</a:t>
            </a:r>
            <a:endParaRPr lang="en-US" altLang="ko-KR" dirty="0" smtClean="0"/>
          </a:p>
        </p:txBody>
      </p:sp>
      <p:sp>
        <p:nvSpPr>
          <p:cNvPr id="16" name="순서도: 판단 15"/>
          <p:cNvSpPr/>
          <p:nvPr/>
        </p:nvSpPr>
        <p:spPr>
          <a:xfrm>
            <a:off x="5309060" y="1709023"/>
            <a:ext cx="1604357" cy="10061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4" idx="0"/>
            <a:endCxn id="8" idx="4"/>
          </p:cNvCxnSpPr>
          <p:nvPr/>
        </p:nvCxnSpPr>
        <p:spPr>
          <a:xfrm flipH="1" flipV="1">
            <a:off x="955964" y="1269836"/>
            <a:ext cx="2482734" cy="57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0"/>
            <a:endCxn id="9" idx="4"/>
          </p:cNvCxnSpPr>
          <p:nvPr/>
        </p:nvCxnSpPr>
        <p:spPr>
          <a:xfrm flipH="1" flipV="1">
            <a:off x="2197331" y="1269834"/>
            <a:ext cx="1241367" cy="57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0"/>
            <a:endCxn id="10" idx="4"/>
          </p:cNvCxnSpPr>
          <p:nvPr/>
        </p:nvCxnSpPr>
        <p:spPr>
          <a:xfrm flipV="1">
            <a:off x="3438698" y="1269833"/>
            <a:ext cx="0" cy="57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0"/>
            <a:endCxn id="11" idx="4"/>
          </p:cNvCxnSpPr>
          <p:nvPr/>
        </p:nvCxnSpPr>
        <p:spPr>
          <a:xfrm flipV="1">
            <a:off x="3438698" y="1269832"/>
            <a:ext cx="1241367" cy="57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0"/>
            <a:endCxn id="12" idx="4"/>
          </p:cNvCxnSpPr>
          <p:nvPr/>
        </p:nvCxnSpPr>
        <p:spPr>
          <a:xfrm flipV="1">
            <a:off x="3438698" y="1269831"/>
            <a:ext cx="2482734" cy="57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3"/>
            <a:endCxn id="13" idx="2"/>
          </p:cNvCxnSpPr>
          <p:nvPr/>
        </p:nvCxnSpPr>
        <p:spPr>
          <a:xfrm flipV="1">
            <a:off x="8880762" y="750289"/>
            <a:ext cx="592974" cy="94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3"/>
            <a:endCxn id="14" idx="2"/>
          </p:cNvCxnSpPr>
          <p:nvPr/>
        </p:nvCxnSpPr>
        <p:spPr>
          <a:xfrm>
            <a:off x="8880762" y="1692559"/>
            <a:ext cx="592974" cy="1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3"/>
            <a:endCxn id="15" idx="2"/>
          </p:cNvCxnSpPr>
          <p:nvPr/>
        </p:nvCxnSpPr>
        <p:spPr>
          <a:xfrm>
            <a:off x="8880762" y="1692559"/>
            <a:ext cx="592974" cy="97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4" idx="3"/>
            <a:endCxn id="16" idx="1"/>
          </p:cNvCxnSpPr>
          <p:nvPr/>
        </p:nvCxnSpPr>
        <p:spPr>
          <a:xfrm flipV="1">
            <a:off x="4053840" y="2212100"/>
            <a:ext cx="12552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860171" y="5817806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제조사코드</a:t>
            </a:r>
            <a:endParaRPr lang="en-US" altLang="ko-KR" u="sng" dirty="0" smtClean="0"/>
          </a:p>
        </p:txBody>
      </p:sp>
      <p:sp>
        <p:nvSpPr>
          <p:cNvPr id="38" name="타원 37"/>
          <p:cNvSpPr/>
          <p:nvPr/>
        </p:nvSpPr>
        <p:spPr>
          <a:xfrm>
            <a:off x="3516283" y="5832884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en-US" altLang="ko-KR" dirty="0" smtClean="0"/>
          </a:p>
        </p:txBody>
      </p:sp>
      <p:sp>
        <p:nvSpPr>
          <p:cNvPr id="39" name="타원 38"/>
          <p:cNvSpPr/>
          <p:nvPr/>
        </p:nvSpPr>
        <p:spPr>
          <a:xfrm>
            <a:off x="1183863" y="5656295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상품번호</a:t>
            </a:r>
            <a:endParaRPr lang="en-US" altLang="ko-KR" dirty="0" smtClean="0"/>
          </a:p>
        </p:txBody>
      </p:sp>
      <p:cxnSp>
        <p:nvCxnSpPr>
          <p:cNvPr id="43" name="직선 연결선 42"/>
          <p:cNvCxnSpPr>
            <a:stCxn id="6" idx="2"/>
            <a:endCxn id="37" idx="0"/>
          </p:cNvCxnSpPr>
          <p:nvPr/>
        </p:nvCxnSpPr>
        <p:spPr>
          <a:xfrm>
            <a:off x="4934986" y="5354427"/>
            <a:ext cx="507076" cy="46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6" idx="2"/>
            <a:endCxn id="38" idx="0"/>
          </p:cNvCxnSpPr>
          <p:nvPr/>
        </p:nvCxnSpPr>
        <p:spPr>
          <a:xfrm flipH="1">
            <a:off x="4098174" y="5354427"/>
            <a:ext cx="836812" cy="4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8" idx="1"/>
            <a:endCxn id="39" idx="0"/>
          </p:cNvCxnSpPr>
          <p:nvPr/>
        </p:nvCxnSpPr>
        <p:spPr>
          <a:xfrm flipH="1">
            <a:off x="1765754" y="4157071"/>
            <a:ext cx="643546" cy="149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판단 47"/>
          <p:cNvSpPr/>
          <p:nvPr/>
        </p:nvSpPr>
        <p:spPr>
          <a:xfrm>
            <a:off x="2409300" y="3653994"/>
            <a:ext cx="1604357" cy="10061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665696" y="1844632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판매일</a:t>
            </a:r>
            <a:endParaRPr lang="en-US" altLang="ko-KR" dirty="0" smtClean="0"/>
          </a:p>
        </p:txBody>
      </p:sp>
      <p:sp>
        <p:nvSpPr>
          <p:cNvPr id="50" name="타원 49"/>
          <p:cNvSpPr/>
          <p:nvPr/>
        </p:nvSpPr>
        <p:spPr>
          <a:xfrm>
            <a:off x="665696" y="2803366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주문번호</a:t>
            </a:r>
            <a:endParaRPr lang="en-US" altLang="ko-KR" u="sng" dirty="0" smtClean="0"/>
          </a:p>
        </p:txBody>
      </p:sp>
      <p:sp>
        <p:nvSpPr>
          <p:cNvPr id="51" name="타원 50"/>
          <p:cNvSpPr/>
          <p:nvPr/>
        </p:nvSpPr>
        <p:spPr>
          <a:xfrm>
            <a:off x="665696" y="3764239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재고량</a:t>
            </a:r>
            <a:endParaRPr lang="en-US" altLang="ko-KR" dirty="0"/>
          </a:p>
        </p:txBody>
      </p:sp>
      <p:sp>
        <p:nvSpPr>
          <p:cNvPr id="52" name="타원 51"/>
          <p:cNvSpPr/>
          <p:nvPr/>
        </p:nvSpPr>
        <p:spPr>
          <a:xfrm>
            <a:off x="665696" y="4725112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구매자명</a:t>
            </a:r>
            <a:endParaRPr lang="en-US" altLang="ko-KR" dirty="0"/>
          </a:p>
        </p:txBody>
      </p:sp>
      <p:sp>
        <p:nvSpPr>
          <p:cNvPr id="63" name="타원 62"/>
          <p:cNvSpPr/>
          <p:nvPr/>
        </p:nvSpPr>
        <p:spPr>
          <a:xfrm>
            <a:off x="3815526" y="3014629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상품번호</a:t>
            </a:r>
            <a:endParaRPr lang="en-US" altLang="ko-KR" u="sng" dirty="0" smtClean="0"/>
          </a:p>
        </p:txBody>
      </p:sp>
      <p:sp>
        <p:nvSpPr>
          <p:cNvPr id="64" name="타원 63"/>
          <p:cNvSpPr/>
          <p:nvPr/>
        </p:nvSpPr>
        <p:spPr>
          <a:xfrm>
            <a:off x="5056893" y="3014628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endParaRPr lang="en-US" altLang="ko-KR" dirty="0" smtClean="0"/>
          </a:p>
        </p:txBody>
      </p:sp>
      <p:sp>
        <p:nvSpPr>
          <p:cNvPr id="65" name="타원 64"/>
          <p:cNvSpPr/>
          <p:nvPr/>
        </p:nvSpPr>
        <p:spPr>
          <a:xfrm>
            <a:off x="6298260" y="3014627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상품명</a:t>
            </a:r>
            <a:endParaRPr lang="en-US" altLang="ko-KR" dirty="0" smtClean="0"/>
          </a:p>
        </p:txBody>
      </p:sp>
      <p:cxnSp>
        <p:nvCxnSpPr>
          <p:cNvPr id="67" name="직선 연결선 66"/>
          <p:cNvCxnSpPr>
            <a:stCxn id="16" idx="2"/>
            <a:endCxn id="63" idx="0"/>
          </p:cNvCxnSpPr>
          <p:nvPr/>
        </p:nvCxnSpPr>
        <p:spPr>
          <a:xfrm flipH="1">
            <a:off x="4397417" y="2715176"/>
            <a:ext cx="1713822" cy="299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6" idx="2"/>
            <a:endCxn id="64" idx="0"/>
          </p:cNvCxnSpPr>
          <p:nvPr/>
        </p:nvCxnSpPr>
        <p:spPr>
          <a:xfrm flipH="1">
            <a:off x="5638784" y="2715176"/>
            <a:ext cx="472455" cy="29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6" idx="2"/>
            <a:endCxn id="65" idx="0"/>
          </p:cNvCxnSpPr>
          <p:nvPr/>
        </p:nvCxnSpPr>
        <p:spPr>
          <a:xfrm>
            <a:off x="6111239" y="2715176"/>
            <a:ext cx="768912" cy="29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4" idx="2"/>
            <a:endCxn id="48" idx="0"/>
          </p:cNvCxnSpPr>
          <p:nvPr/>
        </p:nvCxnSpPr>
        <p:spPr>
          <a:xfrm flipH="1">
            <a:off x="3211479" y="2579089"/>
            <a:ext cx="227219" cy="107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48" idx="3"/>
            <a:endCxn id="6" idx="1"/>
          </p:cNvCxnSpPr>
          <p:nvPr/>
        </p:nvCxnSpPr>
        <p:spPr>
          <a:xfrm>
            <a:off x="4013657" y="4157071"/>
            <a:ext cx="306187" cy="83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9" idx="6"/>
            <a:endCxn id="48" idx="1"/>
          </p:cNvCxnSpPr>
          <p:nvPr/>
        </p:nvCxnSpPr>
        <p:spPr>
          <a:xfrm>
            <a:off x="1829478" y="2272738"/>
            <a:ext cx="579822" cy="188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50" idx="6"/>
            <a:endCxn id="48" idx="1"/>
          </p:cNvCxnSpPr>
          <p:nvPr/>
        </p:nvCxnSpPr>
        <p:spPr>
          <a:xfrm>
            <a:off x="1829478" y="3231472"/>
            <a:ext cx="579822" cy="92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51" idx="6"/>
            <a:endCxn id="48" idx="1"/>
          </p:cNvCxnSpPr>
          <p:nvPr/>
        </p:nvCxnSpPr>
        <p:spPr>
          <a:xfrm flipV="1">
            <a:off x="1829478" y="4157071"/>
            <a:ext cx="579822" cy="3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52" idx="6"/>
            <a:endCxn id="48" idx="1"/>
          </p:cNvCxnSpPr>
          <p:nvPr/>
        </p:nvCxnSpPr>
        <p:spPr>
          <a:xfrm flipV="1">
            <a:off x="1829478" y="4157071"/>
            <a:ext cx="579822" cy="99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6" idx="3"/>
            <a:endCxn id="7" idx="1"/>
          </p:cNvCxnSpPr>
          <p:nvPr/>
        </p:nvCxnSpPr>
        <p:spPr>
          <a:xfrm flipV="1">
            <a:off x="6913417" y="1692559"/>
            <a:ext cx="737061" cy="51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8469279" y="4514756"/>
            <a:ext cx="1230284" cy="73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</p:txBody>
      </p:sp>
      <p:sp>
        <p:nvSpPr>
          <p:cNvPr id="163" name="순서도: 판단 162"/>
          <p:cNvSpPr/>
          <p:nvPr/>
        </p:nvSpPr>
        <p:spPr>
          <a:xfrm>
            <a:off x="6490849" y="4191747"/>
            <a:ext cx="1604357" cy="10061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167" name="타원 166"/>
          <p:cNvSpPr/>
          <p:nvPr/>
        </p:nvSpPr>
        <p:spPr>
          <a:xfrm>
            <a:off x="10676313" y="2586521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en-US" altLang="ko-KR" u="sng" dirty="0" smtClean="0"/>
          </a:p>
        </p:txBody>
      </p:sp>
      <p:sp>
        <p:nvSpPr>
          <p:cNvPr id="168" name="타원 167"/>
          <p:cNvSpPr/>
          <p:nvPr/>
        </p:nvSpPr>
        <p:spPr>
          <a:xfrm>
            <a:off x="10676313" y="3545255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69" name="타원 168"/>
          <p:cNvSpPr/>
          <p:nvPr/>
        </p:nvSpPr>
        <p:spPr>
          <a:xfrm>
            <a:off x="10676313" y="4506128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회원번호</a:t>
            </a:r>
            <a:endParaRPr lang="en-US" altLang="ko-KR" dirty="0" smtClean="0"/>
          </a:p>
        </p:txBody>
      </p:sp>
      <p:sp>
        <p:nvSpPr>
          <p:cNvPr id="174" name="타원 173"/>
          <p:cNvSpPr/>
          <p:nvPr/>
        </p:nvSpPr>
        <p:spPr>
          <a:xfrm>
            <a:off x="10681852" y="5467001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구매번호</a:t>
            </a:r>
            <a:endParaRPr lang="en-US" altLang="ko-KR" dirty="0" smtClean="0"/>
          </a:p>
        </p:txBody>
      </p:sp>
      <p:cxnSp>
        <p:nvCxnSpPr>
          <p:cNvPr id="176" name="직선 연결선 175"/>
          <p:cNvCxnSpPr>
            <a:stCxn id="162" idx="3"/>
            <a:endCxn id="167" idx="2"/>
          </p:cNvCxnSpPr>
          <p:nvPr/>
        </p:nvCxnSpPr>
        <p:spPr>
          <a:xfrm flipV="1">
            <a:off x="9699563" y="3014627"/>
            <a:ext cx="976750" cy="186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62" idx="3"/>
            <a:endCxn id="168" idx="2"/>
          </p:cNvCxnSpPr>
          <p:nvPr/>
        </p:nvCxnSpPr>
        <p:spPr>
          <a:xfrm flipV="1">
            <a:off x="9699563" y="3973361"/>
            <a:ext cx="976750" cy="90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62" idx="3"/>
            <a:endCxn id="169" idx="2"/>
          </p:cNvCxnSpPr>
          <p:nvPr/>
        </p:nvCxnSpPr>
        <p:spPr>
          <a:xfrm>
            <a:off x="9699563" y="4881745"/>
            <a:ext cx="976750" cy="5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62" idx="3"/>
            <a:endCxn id="174" idx="2"/>
          </p:cNvCxnSpPr>
          <p:nvPr/>
        </p:nvCxnSpPr>
        <p:spPr>
          <a:xfrm>
            <a:off x="9699563" y="4881745"/>
            <a:ext cx="982289" cy="101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7" idx="2"/>
            <a:endCxn id="163" idx="0"/>
          </p:cNvCxnSpPr>
          <p:nvPr/>
        </p:nvCxnSpPr>
        <p:spPr>
          <a:xfrm flipH="1">
            <a:off x="7293028" y="2059547"/>
            <a:ext cx="972592" cy="213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63" idx="3"/>
            <a:endCxn id="162" idx="1"/>
          </p:cNvCxnSpPr>
          <p:nvPr/>
        </p:nvCxnSpPr>
        <p:spPr>
          <a:xfrm>
            <a:off x="8095206" y="4694824"/>
            <a:ext cx="374073" cy="18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8287782" y="6304685"/>
            <a:ext cx="317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작성한 쇼핑몰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208" name="타원 207"/>
          <p:cNvSpPr/>
          <p:nvPr/>
        </p:nvSpPr>
        <p:spPr>
          <a:xfrm>
            <a:off x="6204059" y="5798407"/>
            <a:ext cx="116378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제조사명</a:t>
            </a:r>
            <a:endParaRPr lang="en-US" altLang="ko-KR" dirty="0" smtClean="0"/>
          </a:p>
        </p:txBody>
      </p:sp>
      <p:cxnSp>
        <p:nvCxnSpPr>
          <p:cNvPr id="210" name="직선 연결선 209"/>
          <p:cNvCxnSpPr>
            <a:stCxn id="6" idx="2"/>
            <a:endCxn id="208" idx="0"/>
          </p:cNvCxnSpPr>
          <p:nvPr/>
        </p:nvCxnSpPr>
        <p:spPr>
          <a:xfrm>
            <a:off x="4934986" y="5354427"/>
            <a:ext cx="1850964" cy="44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93818" y="4350327"/>
            <a:ext cx="1180407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77696" y="1047402"/>
            <a:ext cx="1180407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4961312" y="909202"/>
            <a:ext cx="1454727" cy="9746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2356657" y="2700662"/>
            <a:ext cx="1454727" cy="9746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4" idx="3"/>
            <a:endCxn id="7" idx="1"/>
          </p:cNvCxnSpPr>
          <p:nvPr/>
        </p:nvCxnSpPr>
        <p:spPr>
          <a:xfrm flipV="1">
            <a:off x="3674226" y="1396536"/>
            <a:ext cx="128708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3"/>
            <a:endCxn id="6" idx="1"/>
          </p:cNvCxnSpPr>
          <p:nvPr/>
        </p:nvCxnSpPr>
        <p:spPr>
          <a:xfrm>
            <a:off x="6416039" y="1396536"/>
            <a:ext cx="14616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2"/>
            <a:endCxn id="8" idx="0"/>
          </p:cNvCxnSpPr>
          <p:nvPr/>
        </p:nvCxnSpPr>
        <p:spPr>
          <a:xfrm flipH="1">
            <a:off x="3084021" y="1745672"/>
            <a:ext cx="2" cy="95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2"/>
            <a:endCxn id="5" idx="0"/>
          </p:cNvCxnSpPr>
          <p:nvPr/>
        </p:nvCxnSpPr>
        <p:spPr>
          <a:xfrm>
            <a:off x="3084021" y="3675329"/>
            <a:ext cx="1" cy="674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82057" y="10474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74527" y="10474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007076" y="167926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84020" y="4012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65018" y="365759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의류번호</a:t>
            </a:r>
            <a:endParaRPr lang="ko-KR" altLang="en-US" u="sng" dirty="0"/>
          </a:p>
        </p:txBody>
      </p:sp>
      <p:sp>
        <p:nvSpPr>
          <p:cNvPr id="33" name="타원 32"/>
          <p:cNvSpPr/>
          <p:nvPr/>
        </p:nvSpPr>
        <p:spPr>
          <a:xfrm>
            <a:off x="665018" y="1151617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의류명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65018" y="1153232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의류명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65018" y="1945787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65018" y="2738342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5018" y="3530897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사이즈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5018" y="4323452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4" idx="1"/>
            <a:endCxn id="32" idx="6"/>
          </p:cNvCxnSpPr>
          <p:nvPr/>
        </p:nvCxnSpPr>
        <p:spPr>
          <a:xfrm flipH="1" flipV="1">
            <a:off x="1687484" y="715163"/>
            <a:ext cx="806335" cy="68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" idx="1"/>
            <a:endCxn id="34" idx="6"/>
          </p:cNvCxnSpPr>
          <p:nvPr/>
        </p:nvCxnSpPr>
        <p:spPr>
          <a:xfrm flipH="1">
            <a:off x="1687484" y="1396538"/>
            <a:ext cx="806335" cy="10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" idx="1"/>
            <a:endCxn id="35" idx="6"/>
          </p:cNvCxnSpPr>
          <p:nvPr/>
        </p:nvCxnSpPr>
        <p:spPr>
          <a:xfrm flipH="1">
            <a:off x="1687484" y="1396538"/>
            <a:ext cx="806335" cy="89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" idx="1"/>
            <a:endCxn id="36" idx="6"/>
          </p:cNvCxnSpPr>
          <p:nvPr/>
        </p:nvCxnSpPr>
        <p:spPr>
          <a:xfrm flipH="1">
            <a:off x="1687484" y="1396538"/>
            <a:ext cx="806335" cy="169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" idx="1"/>
            <a:endCxn id="37" idx="6"/>
          </p:cNvCxnSpPr>
          <p:nvPr/>
        </p:nvCxnSpPr>
        <p:spPr>
          <a:xfrm flipH="1">
            <a:off x="1687484" y="1396538"/>
            <a:ext cx="806335" cy="248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" idx="1"/>
            <a:endCxn id="38" idx="6"/>
          </p:cNvCxnSpPr>
          <p:nvPr/>
        </p:nvCxnSpPr>
        <p:spPr>
          <a:xfrm flipH="1">
            <a:off x="1687484" y="1396538"/>
            <a:ext cx="806335" cy="327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0519760" y="365759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ko-KR" altLang="en-US" u="sng" dirty="0"/>
          </a:p>
        </p:txBody>
      </p:sp>
      <p:sp>
        <p:nvSpPr>
          <p:cNvPr id="52" name="타원 51"/>
          <p:cNvSpPr/>
          <p:nvPr/>
        </p:nvSpPr>
        <p:spPr>
          <a:xfrm>
            <a:off x="10519760" y="1151617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의류명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10519760" y="1153232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10519760" y="1945787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0519760" y="2738342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10519760" y="3530897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10519760" y="4323452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10519760" y="5116007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</a:t>
            </a:r>
            <a:endParaRPr lang="ko-KR" altLang="en-US" dirty="0"/>
          </a:p>
        </p:txBody>
      </p:sp>
      <p:cxnSp>
        <p:nvCxnSpPr>
          <p:cNvPr id="60" name="직선 연결선 59"/>
          <p:cNvCxnSpPr>
            <a:stCxn id="6" idx="3"/>
            <a:endCxn id="51" idx="2"/>
          </p:cNvCxnSpPr>
          <p:nvPr/>
        </p:nvCxnSpPr>
        <p:spPr>
          <a:xfrm flipV="1">
            <a:off x="9058103" y="715163"/>
            <a:ext cx="1461657" cy="68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6" idx="3"/>
            <a:endCxn id="53" idx="2"/>
          </p:cNvCxnSpPr>
          <p:nvPr/>
        </p:nvCxnSpPr>
        <p:spPr>
          <a:xfrm>
            <a:off x="9058103" y="1396537"/>
            <a:ext cx="1461657" cy="10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" idx="3"/>
            <a:endCxn id="54" idx="2"/>
          </p:cNvCxnSpPr>
          <p:nvPr/>
        </p:nvCxnSpPr>
        <p:spPr>
          <a:xfrm>
            <a:off x="9058103" y="1396537"/>
            <a:ext cx="1461657" cy="89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" idx="3"/>
            <a:endCxn id="55" idx="2"/>
          </p:cNvCxnSpPr>
          <p:nvPr/>
        </p:nvCxnSpPr>
        <p:spPr>
          <a:xfrm>
            <a:off x="9058103" y="1396537"/>
            <a:ext cx="1461657" cy="169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" idx="3"/>
            <a:endCxn id="56" idx="2"/>
          </p:cNvCxnSpPr>
          <p:nvPr/>
        </p:nvCxnSpPr>
        <p:spPr>
          <a:xfrm>
            <a:off x="9058103" y="1396537"/>
            <a:ext cx="1461657" cy="248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" idx="3"/>
            <a:endCxn id="57" idx="2"/>
          </p:cNvCxnSpPr>
          <p:nvPr/>
        </p:nvCxnSpPr>
        <p:spPr>
          <a:xfrm>
            <a:off x="9058103" y="1396537"/>
            <a:ext cx="1461657" cy="327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" idx="3"/>
            <a:endCxn id="58" idx="2"/>
          </p:cNvCxnSpPr>
          <p:nvPr/>
        </p:nvCxnSpPr>
        <p:spPr>
          <a:xfrm>
            <a:off x="9058103" y="1396537"/>
            <a:ext cx="1461657" cy="406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93819" y="1047403"/>
            <a:ext cx="1180407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767542" y="5689510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회사코드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5231158" y="5689509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회사주소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4100785" y="5689510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대표자명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2970412" y="5689510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사업번호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868977" y="5689510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회사명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6364139" y="5689509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대표번호</a:t>
            </a:r>
            <a:endParaRPr lang="ko-KR" altLang="en-US" dirty="0"/>
          </a:p>
        </p:txBody>
      </p:sp>
      <p:cxnSp>
        <p:nvCxnSpPr>
          <p:cNvPr id="82" name="직선 연결선 81"/>
          <p:cNvCxnSpPr>
            <a:stCxn id="5" idx="2"/>
            <a:endCxn id="74" idx="0"/>
          </p:cNvCxnSpPr>
          <p:nvPr/>
        </p:nvCxnSpPr>
        <p:spPr>
          <a:xfrm flipH="1">
            <a:off x="1278775" y="5048596"/>
            <a:ext cx="1805247" cy="64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5" idx="2"/>
            <a:endCxn id="79" idx="0"/>
          </p:cNvCxnSpPr>
          <p:nvPr/>
        </p:nvCxnSpPr>
        <p:spPr>
          <a:xfrm flipH="1">
            <a:off x="2380210" y="5048596"/>
            <a:ext cx="703812" cy="64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5" idx="2"/>
            <a:endCxn id="78" idx="0"/>
          </p:cNvCxnSpPr>
          <p:nvPr/>
        </p:nvCxnSpPr>
        <p:spPr>
          <a:xfrm>
            <a:off x="3084022" y="5048596"/>
            <a:ext cx="397623" cy="64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" idx="2"/>
            <a:endCxn id="77" idx="0"/>
          </p:cNvCxnSpPr>
          <p:nvPr/>
        </p:nvCxnSpPr>
        <p:spPr>
          <a:xfrm>
            <a:off x="3084022" y="5048596"/>
            <a:ext cx="1527996" cy="64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5" idx="2"/>
            <a:endCxn id="76" idx="0"/>
          </p:cNvCxnSpPr>
          <p:nvPr/>
        </p:nvCxnSpPr>
        <p:spPr>
          <a:xfrm>
            <a:off x="3084022" y="5048596"/>
            <a:ext cx="2658369" cy="64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5" idx="2"/>
            <a:endCxn id="80" idx="0"/>
          </p:cNvCxnSpPr>
          <p:nvPr/>
        </p:nvCxnSpPr>
        <p:spPr>
          <a:xfrm>
            <a:off x="3084022" y="5048596"/>
            <a:ext cx="3791350" cy="64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5814276" y="2163184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구매번호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8078855" y="2172332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의류번호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945532" y="2168038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6497562" y="3086399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7628818" y="3095007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4264426" y="1851498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납품번호</a:t>
            </a:r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4264426" y="2613312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4276201" y="3375126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의류번호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4268581" y="4136940"/>
            <a:ext cx="1022466" cy="69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회사코드</a:t>
            </a:r>
            <a:endParaRPr lang="ko-KR" altLang="en-US" dirty="0"/>
          </a:p>
        </p:txBody>
      </p:sp>
      <p:cxnSp>
        <p:nvCxnSpPr>
          <p:cNvPr id="124" name="직선 연결선 123"/>
          <p:cNvCxnSpPr>
            <a:stCxn id="8" idx="3"/>
            <a:endCxn id="118" idx="2"/>
          </p:cNvCxnSpPr>
          <p:nvPr/>
        </p:nvCxnSpPr>
        <p:spPr>
          <a:xfrm flipV="1">
            <a:off x="3811384" y="2200902"/>
            <a:ext cx="453042" cy="98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8" idx="3"/>
            <a:endCxn id="120" idx="2"/>
          </p:cNvCxnSpPr>
          <p:nvPr/>
        </p:nvCxnSpPr>
        <p:spPr>
          <a:xfrm flipV="1">
            <a:off x="3811384" y="2962716"/>
            <a:ext cx="453042" cy="22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8" idx="3"/>
            <a:endCxn id="121" idx="2"/>
          </p:cNvCxnSpPr>
          <p:nvPr/>
        </p:nvCxnSpPr>
        <p:spPr>
          <a:xfrm>
            <a:off x="3811384" y="3187996"/>
            <a:ext cx="464817" cy="53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" idx="3"/>
            <a:endCxn id="122" idx="2"/>
          </p:cNvCxnSpPr>
          <p:nvPr/>
        </p:nvCxnSpPr>
        <p:spPr>
          <a:xfrm>
            <a:off x="3811384" y="3187996"/>
            <a:ext cx="457197" cy="129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" idx="2"/>
            <a:endCxn id="94" idx="0"/>
          </p:cNvCxnSpPr>
          <p:nvPr/>
        </p:nvCxnSpPr>
        <p:spPr>
          <a:xfrm>
            <a:off x="5688676" y="1883869"/>
            <a:ext cx="636833" cy="27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7" idx="2"/>
            <a:endCxn id="96" idx="0"/>
          </p:cNvCxnSpPr>
          <p:nvPr/>
        </p:nvCxnSpPr>
        <p:spPr>
          <a:xfrm>
            <a:off x="5688676" y="1883869"/>
            <a:ext cx="1768089" cy="28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7" idx="2"/>
          </p:cNvCxnSpPr>
          <p:nvPr/>
        </p:nvCxnSpPr>
        <p:spPr>
          <a:xfrm>
            <a:off x="5688676" y="1883869"/>
            <a:ext cx="3039834" cy="31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" idx="2"/>
            <a:endCxn id="97" idx="0"/>
          </p:cNvCxnSpPr>
          <p:nvPr/>
        </p:nvCxnSpPr>
        <p:spPr>
          <a:xfrm>
            <a:off x="5688676" y="1883869"/>
            <a:ext cx="1320119" cy="120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7" idx="2"/>
            <a:endCxn id="98" idx="0"/>
          </p:cNvCxnSpPr>
          <p:nvPr/>
        </p:nvCxnSpPr>
        <p:spPr>
          <a:xfrm>
            <a:off x="5688676" y="1883869"/>
            <a:ext cx="2451375" cy="121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158514" y="61467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쇼핑몰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173</Words>
  <Application>Microsoft Office PowerPoint</Application>
  <PresentationFormat>와이드스크린</PresentationFormat>
  <Paragraphs>161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72</cp:revision>
  <dcterms:created xsi:type="dcterms:W3CDTF">2021-05-26T02:54:56Z</dcterms:created>
  <dcterms:modified xsi:type="dcterms:W3CDTF">2021-05-26T08:16:22Z</dcterms:modified>
</cp:coreProperties>
</file>