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EDCC-D612-4672-B7AF-4A92CC559A36}" type="datetimeFigureOut">
              <a:rPr lang="en-US" smtClean="0"/>
              <a:t>10/9/2013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5B06-CA32-4410-8B49-5E425CDEFDF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64399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2013-10-09T12:05:56Z</dcterms:created>
  <dcterms:modified xsi:type="dcterms:W3CDTF">2013-10-09T12:06:32Z</dcterms:modified>
</cp:coreProperties>
</file>