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7" r:id="rId1"/>
  </p:sldMasterIdLst>
  <p:notesMasterIdLst>
    <p:notesMasterId r:id="rId15"/>
  </p:notesMasterIdLst>
  <p:sldIdLst>
    <p:sldId id="256" r:id="rId2"/>
    <p:sldId id="258" r:id="rId3"/>
    <p:sldId id="268" r:id="rId4"/>
    <p:sldId id="259" r:id="rId5"/>
    <p:sldId id="260" r:id="rId6"/>
    <p:sldId id="269" r:id="rId7"/>
    <p:sldId id="261" r:id="rId8"/>
    <p:sldId id="263" r:id="rId9"/>
    <p:sldId id="262" r:id="rId10"/>
    <p:sldId id="264" r:id="rId11"/>
    <p:sldId id="265" r:id="rId12"/>
    <p:sldId id="266" r:id="rId13"/>
    <p:sldId id="267" r:id="rId14"/>
  </p:sldIdLst>
  <p:sldSz cx="12192000" cy="6858000"/>
  <p:notesSz cx="6858000" cy="1362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E7AC6B-FC58-4583-9514-B4B48557894A}" v="106" dt="2018-12-12T21:42:45.452"/>
    <p1510:client id="{2A3D0CAB-CF98-4756-BC24-29CF25AA15D6}" v="178" dt="2018-12-11T22:06:39.6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9"/>
    <p:restoredTop sz="94610"/>
  </p:normalViewPr>
  <p:slideViewPr>
    <p:cSldViewPr snapToGrid="0">
      <p:cViewPr varScale="1">
        <p:scale>
          <a:sx n="149" d="100"/>
          <a:sy n="149" d="100"/>
        </p:scale>
        <p:origin x="11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dney M. Brougham" userId="S::broughas@mail.gvsu.edu::99508f2f-4f07-4f44-838b-2989069a5a78" providerId="AD" clId="Web-{BDE2E043-7131-4B01-818F-42C72D24877A}"/>
    <pc:docChg chg="addSld modSld">
      <pc:chgData name="Sydney M. Brougham" userId="S::broughas@mail.gvsu.edu::99508f2f-4f07-4f44-838b-2989069a5a78" providerId="AD" clId="Web-{BDE2E043-7131-4B01-818F-42C72D24877A}" dt="2018-12-10T21:38:29.312" v="10" actId="20577"/>
      <pc:docMkLst>
        <pc:docMk/>
      </pc:docMkLst>
      <pc:sldChg chg="modSp new">
        <pc:chgData name="Sydney M. Brougham" userId="S::broughas@mail.gvsu.edu::99508f2f-4f07-4f44-838b-2989069a5a78" providerId="AD" clId="Web-{BDE2E043-7131-4B01-818F-42C72D24877A}" dt="2018-12-10T21:38:29.312" v="10" actId="20577"/>
        <pc:sldMkLst>
          <pc:docMk/>
          <pc:sldMk cId="1778679045" sldId="269"/>
        </pc:sldMkLst>
        <pc:spChg chg="mod">
          <ac:chgData name="Sydney M. Brougham" userId="S::broughas@mail.gvsu.edu::99508f2f-4f07-4f44-838b-2989069a5a78" providerId="AD" clId="Web-{BDE2E043-7131-4B01-818F-42C72D24877A}" dt="2018-12-10T21:38:29.312" v="10" actId="20577"/>
          <ac:spMkLst>
            <pc:docMk/>
            <pc:sldMk cId="1778679045" sldId="269"/>
            <ac:spMk id="2" creationId="{968519A2-FDA0-4805-A342-CE4FF3887A25}"/>
          </ac:spMkLst>
        </pc:spChg>
      </pc:sldChg>
    </pc:docChg>
  </pc:docChgLst>
  <pc:docChgLst>
    <pc:chgData name="Roberto A. Sanchez" userId="S::sanchrob@mail.gvsu.edu::f5774eaa-2a9d-4c7c-9970-08beb2fa52bf" providerId="AD" clId="Web-{55364CF0-E128-C378-0421-C2079D67814D}"/>
    <pc:docChg chg="delSld modSld">
      <pc:chgData name="Roberto A. Sanchez" userId="S::sanchrob@mail.gvsu.edu::f5774eaa-2a9d-4c7c-9970-08beb2fa52bf" providerId="AD" clId="Web-{55364CF0-E128-C378-0421-C2079D67814D}" dt="2018-12-12T22:08:04.995" v="223" actId="20577"/>
      <pc:docMkLst>
        <pc:docMk/>
      </pc:docMkLst>
      <pc:sldChg chg="del">
        <pc:chgData name="Roberto A. Sanchez" userId="S::sanchrob@mail.gvsu.edu::f5774eaa-2a9d-4c7c-9970-08beb2fa52bf" providerId="AD" clId="Web-{55364CF0-E128-C378-0421-C2079D67814D}" dt="2018-12-12T16:06:18.584" v="0"/>
        <pc:sldMkLst>
          <pc:docMk/>
          <pc:sldMk cId="674387800" sldId="257"/>
        </pc:sldMkLst>
      </pc:sldChg>
      <pc:sldChg chg="addSp delSp modSp">
        <pc:chgData name="Roberto A. Sanchez" userId="S::sanchrob@mail.gvsu.edu::f5774eaa-2a9d-4c7c-9970-08beb2fa52bf" providerId="AD" clId="Web-{55364CF0-E128-C378-0421-C2079D67814D}" dt="2018-12-12T22:08:04.995" v="222" actId="20577"/>
        <pc:sldMkLst>
          <pc:docMk/>
          <pc:sldMk cId="1449443782" sldId="264"/>
        </pc:sldMkLst>
        <pc:spChg chg="mod">
          <ac:chgData name="Roberto A. Sanchez" userId="S::sanchrob@mail.gvsu.edu::f5774eaa-2a9d-4c7c-9970-08beb2fa52bf" providerId="AD" clId="Web-{55364CF0-E128-C378-0421-C2079D67814D}" dt="2018-12-12T22:08:04.995" v="222" actId="20577"/>
          <ac:spMkLst>
            <pc:docMk/>
            <pc:sldMk cId="1449443782" sldId="264"/>
            <ac:spMk id="3" creationId="{22C4E376-BEFA-4A9F-94E9-68EF845A4550}"/>
          </ac:spMkLst>
        </pc:spChg>
        <pc:picChg chg="add del mod">
          <ac:chgData name="Roberto A. Sanchez" userId="S::sanchrob@mail.gvsu.edu::f5774eaa-2a9d-4c7c-9970-08beb2fa52bf" providerId="AD" clId="Web-{55364CF0-E128-C378-0421-C2079D67814D}" dt="2018-12-12T22:01:29.105" v="120"/>
          <ac:picMkLst>
            <pc:docMk/>
            <pc:sldMk cId="1449443782" sldId="264"/>
            <ac:picMk id="4" creationId="{35252B27-7526-4D0F-AF79-221DD49F4803}"/>
          </ac:picMkLst>
        </pc:picChg>
        <pc:picChg chg="add mod">
          <ac:chgData name="Roberto A. Sanchez" userId="S::sanchrob@mail.gvsu.edu::f5774eaa-2a9d-4c7c-9970-08beb2fa52bf" providerId="AD" clId="Web-{55364CF0-E128-C378-0421-C2079D67814D}" dt="2018-12-12T22:07:13.932" v="212" actId="14100"/>
          <ac:picMkLst>
            <pc:docMk/>
            <pc:sldMk cId="1449443782" sldId="264"/>
            <ac:picMk id="6" creationId="{C83B5D6F-96DA-486A-8DD7-77FFF01CCEC1}"/>
          </ac:picMkLst>
        </pc:picChg>
        <pc:picChg chg="add mod">
          <ac:chgData name="Roberto A. Sanchez" userId="S::sanchrob@mail.gvsu.edu::f5774eaa-2a9d-4c7c-9970-08beb2fa52bf" providerId="AD" clId="Web-{55364CF0-E128-C378-0421-C2079D67814D}" dt="2018-12-12T22:07:17.635" v="213" actId="14100"/>
          <ac:picMkLst>
            <pc:docMk/>
            <pc:sldMk cId="1449443782" sldId="264"/>
            <ac:picMk id="8" creationId="{1FBF891F-1037-4E88-83D1-900FBA76BC60}"/>
          </ac:picMkLst>
        </pc:picChg>
      </pc:sldChg>
    </pc:docChg>
  </pc:docChgLst>
  <pc:docChgLst>
    <pc:chgData name="Sydney M. Brougham" userId="S::broughas@mail.gvsu.edu::99508f2f-4f07-4f44-838b-2989069a5a78" providerId="AD" clId="Web-{34DAE95E-A881-38ED-FD7F-482E20B806DB}"/>
    <pc:docChg chg="modSld">
      <pc:chgData name="Sydney M. Brougham" userId="S::broughas@mail.gvsu.edu::99508f2f-4f07-4f44-838b-2989069a5a78" providerId="AD" clId="Web-{34DAE95E-A881-38ED-FD7F-482E20B806DB}" dt="2018-12-12T13:13:53.215" v="49" actId="20577"/>
      <pc:docMkLst>
        <pc:docMk/>
      </pc:docMkLst>
      <pc:sldChg chg="modSp">
        <pc:chgData name="Sydney M. Brougham" userId="S::broughas@mail.gvsu.edu::99508f2f-4f07-4f44-838b-2989069a5a78" providerId="AD" clId="Web-{34DAE95E-A881-38ED-FD7F-482E20B806DB}" dt="2018-12-12T13:13:07.260" v="44" actId="20577"/>
        <pc:sldMkLst>
          <pc:docMk/>
          <pc:sldMk cId="674387800" sldId="257"/>
        </pc:sldMkLst>
        <pc:spChg chg="mod">
          <ac:chgData name="Sydney M. Brougham" userId="S::broughas@mail.gvsu.edu::99508f2f-4f07-4f44-838b-2989069a5a78" providerId="AD" clId="Web-{34DAE95E-A881-38ED-FD7F-482E20B806DB}" dt="2018-12-12T13:13:07.260" v="44" actId="20577"/>
          <ac:spMkLst>
            <pc:docMk/>
            <pc:sldMk cId="674387800" sldId="257"/>
            <ac:spMk id="3" creationId="{2781EC10-466C-4AE5-AC2D-79BFD06D27FA}"/>
          </ac:spMkLst>
        </pc:spChg>
      </pc:sldChg>
      <pc:sldChg chg="modSp">
        <pc:chgData name="Sydney M. Brougham" userId="S::broughas@mail.gvsu.edu::99508f2f-4f07-4f44-838b-2989069a5a78" providerId="AD" clId="Web-{34DAE95E-A881-38ED-FD7F-482E20B806DB}" dt="2018-12-12T13:13:53.215" v="48" actId="20577"/>
        <pc:sldMkLst>
          <pc:docMk/>
          <pc:sldMk cId="3611312546" sldId="267"/>
        </pc:sldMkLst>
        <pc:spChg chg="mod">
          <ac:chgData name="Sydney M. Brougham" userId="S::broughas@mail.gvsu.edu::99508f2f-4f07-4f44-838b-2989069a5a78" providerId="AD" clId="Web-{34DAE95E-A881-38ED-FD7F-482E20B806DB}" dt="2018-12-12T13:13:53.215" v="48" actId="20577"/>
          <ac:spMkLst>
            <pc:docMk/>
            <pc:sldMk cId="3611312546" sldId="267"/>
            <ac:spMk id="3" creationId="{6E64D0F3-B8F8-42C1-AA0D-CA97102EF45C}"/>
          </ac:spMkLst>
        </pc:spChg>
      </pc:sldChg>
    </pc:docChg>
  </pc:docChgLst>
  <pc:docChgLst>
    <pc:chgData name="Sydney M. Brougham" userId="99508f2f-4f07-4f44-838b-2989069a5a78" providerId="ADAL" clId="{2A3D0CAB-CF98-4756-BC24-29CF25AA15D6}"/>
    <pc:docChg chg="undo redo custSel mod modSld sldOrd">
      <pc:chgData name="Sydney M. Brougham" userId="99508f2f-4f07-4f44-838b-2989069a5a78" providerId="ADAL" clId="{2A3D0CAB-CF98-4756-BC24-29CF25AA15D6}" dt="2018-12-11T22:54:59.063" v="1114" actId="20577"/>
      <pc:docMkLst>
        <pc:docMk/>
      </pc:docMkLst>
      <pc:sldChg chg="addSp delSp modSp">
        <pc:chgData name="Sydney M. Brougham" userId="99508f2f-4f07-4f44-838b-2989069a5a78" providerId="ADAL" clId="{2A3D0CAB-CF98-4756-BC24-29CF25AA15D6}" dt="2018-12-11T21:26:34.734" v="702" actId="20577"/>
        <pc:sldMkLst>
          <pc:docMk/>
          <pc:sldMk cId="1415813509" sldId="259"/>
        </pc:sldMkLst>
        <pc:spChg chg="mod">
          <ac:chgData name="Sydney M. Brougham" userId="99508f2f-4f07-4f44-838b-2989069a5a78" providerId="ADAL" clId="{2A3D0CAB-CF98-4756-BC24-29CF25AA15D6}" dt="2018-12-11T21:26:34.734" v="702" actId="20577"/>
          <ac:spMkLst>
            <pc:docMk/>
            <pc:sldMk cId="1415813509" sldId="259"/>
            <ac:spMk id="3" creationId="{7CD049B3-7351-4032-963A-C17390A3373C}"/>
          </ac:spMkLst>
        </pc:spChg>
        <pc:graphicFrameChg chg="add del mod modGraphic">
          <ac:chgData name="Sydney M. Brougham" userId="99508f2f-4f07-4f44-838b-2989069a5a78" providerId="ADAL" clId="{2A3D0CAB-CF98-4756-BC24-29CF25AA15D6}" dt="2018-12-11T20:05:32.190" v="519" actId="478"/>
          <ac:graphicFrameMkLst>
            <pc:docMk/>
            <pc:sldMk cId="1415813509" sldId="259"/>
            <ac:graphicFrameMk id="4" creationId="{9B5F0B46-294B-4B40-994E-D33911D4CE0E}"/>
          </ac:graphicFrameMkLst>
        </pc:graphicFrameChg>
        <pc:graphicFrameChg chg="add del">
          <ac:chgData name="Sydney M. Brougham" userId="99508f2f-4f07-4f44-838b-2989069a5a78" providerId="ADAL" clId="{2A3D0CAB-CF98-4756-BC24-29CF25AA15D6}" dt="2018-12-11T21:05:15.643" v="521"/>
          <ac:graphicFrameMkLst>
            <pc:docMk/>
            <pc:sldMk cId="1415813509" sldId="259"/>
            <ac:graphicFrameMk id="5" creationId="{4D179593-BA33-4BEF-8DB0-CFC1695F5EFD}"/>
          </ac:graphicFrameMkLst>
        </pc:graphicFrameChg>
        <pc:graphicFrameChg chg="add del">
          <ac:chgData name="Sydney M. Brougham" userId="99508f2f-4f07-4f44-838b-2989069a5a78" providerId="ADAL" clId="{2A3D0CAB-CF98-4756-BC24-29CF25AA15D6}" dt="2018-12-11T21:06:11.864" v="527"/>
          <ac:graphicFrameMkLst>
            <pc:docMk/>
            <pc:sldMk cId="1415813509" sldId="259"/>
            <ac:graphicFrameMk id="7" creationId="{4B2F3EDC-CC60-4002-9488-1D382A2287C9}"/>
          </ac:graphicFrameMkLst>
        </pc:graphicFrameChg>
        <pc:graphicFrameChg chg="add del">
          <ac:chgData name="Sydney M. Brougham" userId="99508f2f-4f07-4f44-838b-2989069a5a78" providerId="ADAL" clId="{2A3D0CAB-CF98-4756-BC24-29CF25AA15D6}" dt="2018-12-11T21:06:51.664" v="531"/>
          <ac:graphicFrameMkLst>
            <pc:docMk/>
            <pc:sldMk cId="1415813509" sldId="259"/>
            <ac:graphicFrameMk id="9" creationId="{5A0EFFAE-F129-46EA-AABC-6D6E1EB9869D}"/>
          </ac:graphicFrameMkLst>
        </pc:graphicFrameChg>
        <pc:graphicFrameChg chg="add del">
          <ac:chgData name="Sydney M. Brougham" userId="99508f2f-4f07-4f44-838b-2989069a5a78" providerId="ADAL" clId="{2A3D0CAB-CF98-4756-BC24-29CF25AA15D6}" dt="2018-12-11T21:07:44.614" v="536"/>
          <ac:graphicFrameMkLst>
            <pc:docMk/>
            <pc:sldMk cId="1415813509" sldId="259"/>
            <ac:graphicFrameMk id="11" creationId="{A5202672-BEB8-4059-ACC5-1886597F3813}"/>
          </ac:graphicFrameMkLst>
        </pc:graphicFrameChg>
        <pc:graphicFrameChg chg="add del">
          <ac:chgData name="Sydney M. Brougham" userId="99508f2f-4f07-4f44-838b-2989069a5a78" providerId="ADAL" clId="{2A3D0CAB-CF98-4756-BC24-29CF25AA15D6}" dt="2018-12-11T21:08:40.056" v="541"/>
          <ac:graphicFrameMkLst>
            <pc:docMk/>
            <pc:sldMk cId="1415813509" sldId="259"/>
            <ac:graphicFrameMk id="13" creationId="{291E769D-58E0-4164-814C-D5DE1AB39CD7}"/>
          </ac:graphicFrameMkLst>
        </pc:graphicFrameChg>
        <pc:graphicFrameChg chg="add del">
          <ac:chgData name="Sydney M. Brougham" userId="99508f2f-4f07-4f44-838b-2989069a5a78" providerId="ADAL" clId="{2A3D0CAB-CF98-4756-BC24-29CF25AA15D6}" dt="2018-12-11T21:11:39.197" v="546"/>
          <ac:graphicFrameMkLst>
            <pc:docMk/>
            <pc:sldMk cId="1415813509" sldId="259"/>
            <ac:graphicFrameMk id="15" creationId="{6E2EDBD5-4647-4D09-B0C8-3C18A1C8AD22}"/>
          </ac:graphicFrameMkLst>
        </pc:graphicFrameChg>
        <pc:graphicFrameChg chg="add del">
          <ac:chgData name="Sydney M. Brougham" userId="99508f2f-4f07-4f44-838b-2989069a5a78" providerId="ADAL" clId="{2A3D0CAB-CF98-4756-BC24-29CF25AA15D6}" dt="2018-12-11T21:13:22.451" v="558"/>
          <ac:graphicFrameMkLst>
            <pc:docMk/>
            <pc:sldMk cId="1415813509" sldId="259"/>
            <ac:graphicFrameMk id="17" creationId="{6B45AABD-C02C-4424-B815-1E3007A3D77A}"/>
          </ac:graphicFrameMkLst>
        </pc:graphicFrameChg>
        <pc:graphicFrameChg chg="add del">
          <ac:chgData name="Sydney M. Brougham" userId="99508f2f-4f07-4f44-838b-2989069a5a78" providerId="ADAL" clId="{2A3D0CAB-CF98-4756-BC24-29CF25AA15D6}" dt="2018-12-11T21:13:58.286" v="570"/>
          <ac:graphicFrameMkLst>
            <pc:docMk/>
            <pc:sldMk cId="1415813509" sldId="259"/>
            <ac:graphicFrameMk id="19" creationId="{F7108B01-3803-42C6-99D7-E9FCA48575C7}"/>
          </ac:graphicFrameMkLst>
        </pc:graphicFrameChg>
        <pc:graphicFrameChg chg="add del">
          <ac:chgData name="Sydney M. Brougham" userId="99508f2f-4f07-4f44-838b-2989069a5a78" providerId="ADAL" clId="{2A3D0CAB-CF98-4756-BC24-29CF25AA15D6}" dt="2018-12-11T21:14:56.687" v="577"/>
          <ac:graphicFrameMkLst>
            <pc:docMk/>
            <pc:sldMk cId="1415813509" sldId="259"/>
            <ac:graphicFrameMk id="21" creationId="{FBABC7DB-8DB6-45F2-99FF-1E060F979D4D}"/>
          </ac:graphicFrameMkLst>
        </pc:graphicFrameChg>
        <pc:graphicFrameChg chg="add del">
          <ac:chgData name="Sydney M. Brougham" userId="99508f2f-4f07-4f44-838b-2989069a5a78" providerId="ADAL" clId="{2A3D0CAB-CF98-4756-BC24-29CF25AA15D6}" dt="2018-12-11T21:24:46.697" v="668"/>
          <ac:graphicFrameMkLst>
            <pc:docMk/>
            <pc:sldMk cId="1415813509" sldId="259"/>
            <ac:graphicFrameMk id="23" creationId="{6A480F1E-1879-4E8C-B4BF-C3783CAF2AF7}"/>
          </ac:graphicFrameMkLst>
        </pc:graphicFrameChg>
        <pc:picChg chg="add del">
          <ac:chgData name="Sydney M. Brougham" userId="99508f2f-4f07-4f44-838b-2989069a5a78" providerId="ADAL" clId="{2A3D0CAB-CF98-4756-BC24-29CF25AA15D6}" dt="2018-12-11T21:05:25.597" v="523" actId="478"/>
          <ac:picMkLst>
            <pc:docMk/>
            <pc:sldMk cId="1415813509" sldId="259"/>
            <ac:picMk id="6" creationId="{570161BB-4685-4F30-A8D5-EA684B3AB484}"/>
          </ac:picMkLst>
        </pc:picChg>
        <pc:picChg chg="add del">
          <ac:chgData name="Sydney M. Brougham" userId="99508f2f-4f07-4f44-838b-2989069a5a78" providerId="ADAL" clId="{2A3D0CAB-CF98-4756-BC24-29CF25AA15D6}" dt="2018-12-11T21:06:25.053" v="529" actId="478"/>
          <ac:picMkLst>
            <pc:docMk/>
            <pc:sldMk cId="1415813509" sldId="259"/>
            <ac:picMk id="8" creationId="{7A9DCAC4-D51D-4A71-BAA9-B4845B9DEEAC}"/>
          </ac:picMkLst>
        </pc:picChg>
        <pc:picChg chg="add del mod">
          <ac:chgData name="Sydney M. Brougham" userId="99508f2f-4f07-4f44-838b-2989069a5a78" providerId="ADAL" clId="{2A3D0CAB-CF98-4756-BC24-29CF25AA15D6}" dt="2018-12-11T21:06:57.244" v="534" actId="478"/>
          <ac:picMkLst>
            <pc:docMk/>
            <pc:sldMk cId="1415813509" sldId="259"/>
            <ac:picMk id="10" creationId="{82F13755-656E-4DB6-8FD6-D4972EE07F1B}"/>
          </ac:picMkLst>
        </pc:picChg>
        <pc:picChg chg="add del mod">
          <ac:chgData name="Sydney M. Brougham" userId="99508f2f-4f07-4f44-838b-2989069a5a78" providerId="ADAL" clId="{2A3D0CAB-CF98-4756-BC24-29CF25AA15D6}" dt="2018-12-11T21:07:57.638" v="539" actId="478"/>
          <ac:picMkLst>
            <pc:docMk/>
            <pc:sldMk cId="1415813509" sldId="259"/>
            <ac:picMk id="12" creationId="{DE50D321-A55E-4774-B727-D19C5E32F9CD}"/>
          </ac:picMkLst>
        </pc:picChg>
        <pc:picChg chg="add del mod">
          <ac:chgData name="Sydney M. Brougham" userId="99508f2f-4f07-4f44-838b-2989069a5a78" providerId="ADAL" clId="{2A3D0CAB-CF98-4756-BC24-29CF25AA15D6}" dt="2018-12-11T21:09:01.909" v="544" actId="478"/>
          <ac:picMkLst>
            <pc:docMk/>
            <pc:sldMk cId="1415813509" sldId="259"/>
            <ac:picMk id="14" creationId="{2B63E29D-151A-4743-B659-A67194EE68B6}"/>
          </ac:picMkLst>
        </pc:picChg>
        <pc:picChg chg="add del mod">
          <ac:chgData name="Sydney M. Brougham" userId="99508f2f-4f07-4f44-838b-2989069a5a78" providerId="ADAL" clId="{2A3D0CAB-CF98-4756-BC24-29CF25AA15D6}" dt="2018-12-11T21:13:19.133" v="556" actId="478"/>
          <ac:picMkLst>
            <pc:docMk/>
            <pc:sldMk cId="1415813509" sldId="259"/>
            <ac:picMk id="16" creationId="{C1E291AC-AA33-407D-8539-18C2EE2CAEAF}"/>
          </ac:picMkLst>
        </pc:picChg>
        <pc:picChg chg="add del mod">
          <ac:chgData name="Sydney M. Brougham" userId="99508f2f-4f07-4f44-838b-2989069a5a78" providerId="ADAL" clId="{2A3D0CAB-CF98-4756-BC24-29CF25AA15D6}" dt="2018-12-11T21:13:54.962" v="568" actId="478"/>
          <ac:picMkLst>
            <pc:docMk/>
            <pc:sldMk cId="1415813509" sldId="259"/>
            <ac:picMk id="18" creationId="{5770A911-E7B4-41CE-8EE6-8E462244D145}"/>
          </ac:picMkLst>
        </pc:picChg>
        <pc:picChg chg="add del mod">
          <ac:chgData name="Sydney M. Brougham" userId="99508f2f-4f07-4f44-838b-2989069a5a78" providerId="ADAL" clId="{2A3D0CAB-CF98-4756-BC24-29CF25AA15D6}" dt="2018-12-11T21:24:48.198" v="670" actId="478"/>
          <ac:picMkLst>
            <pc:docMk/>
            <pc:sldMk cId="1415813509" sldId="259"/>
            <ac:picMk id="20" creationId="{81FEA38A-223D-488B-8F67-063886E17023}"/>
          </ac:picMkLst>
        </pc:picChg>
        <pc:picChg chg="add del mod">
          <ac:chgData name="Sydney M. Brougham" userId="99508f2f-4f07-4f44-838b-2989069a5a78" providerId="ADAL" clId="{2A3D0CAB-CF98-4756-BC24-29CF25AA15D6}" dt="2018-12-11T21:15:03.537" v="580" actId="478"/>
          <ac:picMkLst>
            <pc:docMk/>
            <pc:sldMk cId="1415813509" sldId="259"/>
            <ac:picMk id="22" creationId="{272F7614-5030-41FD-ADB7-6314334DB12E}"/>
          </ac:picMkLst>
        </pc:picChg>
        <pc:picChg chg="add mod">
          <ac:chgData name="Sydney M. Brougham" userId="99508f2f-4f07-4f44-838b-2989069a5a78" providerId="ADAL" clId="{2A3D0CAB-CF98-4756-BC24-29CF25AA15D6}" dt="2018-12-11T21:25:32.820" v="691" actId="1076"/>
          <ac:picMkLst>
            <pc:docMk/>
            <pc:sldMk cId="1415813509" sldId="259"/>
            <ac:picMk id="24" creationId="{C45F78F7-5023-4779-9329-4EE10F76B6FA}"/>
          </ac:picMkLst>
        </pc:picChg>
      </pc:sldChg>
      <pc:sldChg chg="modSp">
        <pc:chgData name="Sydney M. Brougham" userId="99508f2f-4f07-4f44-838b-2989069a5a78" providerId="ADAL" clId="{2A3D0CAB-CF98-4756-BC24-29CF25AA15D6}" dt="2018-12-11T21:23:45.673" v="665" actId="20577"/>
        <pc:sldMkLst>
          <pc:docMk/>
          <pc:sldMk cId="3854098894" sldId="260"/>
        </pc:sldMkLst>
        <pc:spChg chg="mod">
          <ac:chgData name="Sydney M. Brougham" userId="99508f2f-4f07-4f44-838b-2989069a5a78" providerId="ADAL" clId="{2A3D0CAB-CF98-4756-BC24-29CF25AA15D6}" dt="2018-12-11T21:23:04.047" v="647" actId="20577"/>
          <ac:spMkLst>
            <pc:docMk/>
            <pc:sldMk cId="3854098894" sldId="260"/>
            <ac:spMk id="2" creationId="{3D540E11-3C78-43E4-9DD4-598CB5F5122B}"/>
          </ac:spMkLst>
        </pc:spChg>
        <pc:spChg chg="mod">
          <ac:chgData name="Sydney M. Brougham" userId="99508f2f-4f07-4f44-838b-2989069a5a78" providerId="ADAL" clId="{2A3D0CAB-CF98-4756-BC24-29CF25AA15D6}" dt="2018-12-11T21:23:45.673" v="665" actId="20577"/>
          <ac:spMkLst>
            <pc:docMk/>
            <pc:sldMk cId="3854098894" sldId="260"/>
            <ac:spMk id="3" creationId="{C45B66EB-0441-478B-B86C-1CA71CFA2572}"/>
          </ac:spMkLst>
        </pc:spChg>
      </pc:sldChg>
      <pc:sldChg chg="modSp modNotesTx">
        <pc:chgData name="Sydney M. Brougham" userId="99508f2f-4f07-4f44-838b-2989069a5a78" providerId="ADAL" clId="{2A3D0CAB-CF98-4756-BC24-29CF25AA15D6}" dt="2018-12-11T21:30:24.284" v="738" actId="5793"/>
        <pc:sldMkLst>
          <pc:docMk/>
          <pc:sldMk cId="2052842698" sldId="261"/>
        </pc:sldMkLst>
        <pc:spChg chg="mod">
          <ac:chgData name="Sydney M. Brougham" userId="99508f2f-4f07-4f44-838b-2989069a5a78" providerId="ADAL" clId="{2A3D0CAB-CF98-4756-BC24-29CF25AA15D6}" dt="2018-12-11T21:30:24.284" v="738" actId="5793"/>
          <ac:spMkLst>
            <pc:docMk/>
            <pc:sldMk cId="2052842698" sldId="261"/>
            <ac:spMk id="3" creationId="{FD1B0693-4AB7-4ADC-AFC0-1BE293A8E749}"/>
          </ac:spMkLst>
        </pc:spChg>
      </pc:sldChg>
      <pc:sldChg chg="addSp delSp modSp ord modNotesTx">
        <pc:chgData name="Sydney M. Brougham" userId="99508f2f-4f07-4f44-838b-2989069a5a78" providerId="ADAL" clId="{2A3D0CAB-CF98-4756-BC24-29CF25AA15D6}" dt="2018-12-11T22:54:59.063" v="1114" actId="20577"/>
        <pc:sldMkLst>
          <pc:docMk/>
          <pc:sldMk cId="1039510516" sldId="262"/>
        </pc:sldMkLst>
        <pc:spChg chg="mod">
          <ac:chgData name="Sydney M. Brougham" userId="99508f2f-4f07-4f44-838b-2989069a5a78" providerId="ADAL" clId="{2A3D0CAB-CF98-4756-BC24-29CF25AA15D6}" dt="2018-12-10T18:41:39.281" v="258" actId="1038"/>
          <ac:spMkLst>
            <pc:docMk/>
            <pc:sldMk cId="1039510516" sldId="262"/>
            <ac:spMk id="2" creationId="{0B2B2562-F5A0-461B-B73A-3C7652BDEEBB}"/>
          </ac:spMkLst>
        </pc:spChg>
        <pc:spChg chg="del mod">
          <ac:chgData name="Sydney M. Brougham" userId="99508f2f-4f07-4f44-838b-2989069a5a78" providerId="ADAL" clId="{2A3D0CAB-CF98-4756-BC24-29CF25AA15D6}" dt="2018-12-10T18:28:59.173" v="52" actId="478"/>
          <ac:spMkLst>
            <pc:docMk/>
            <pc:sldMk cId="1039510516" sldId="262"/>
            <ac:spMk id="3" creationId="{B18CCB84-2B3F-4DA6-839C-E3ED75289343}"/>
          </ac:spMkLst>
        </pc:spChg>
        <pc:spChg chg="add">
          <ac:chgData name="Sydney M. Brougham" userId="99508f2f-4f07-4f44-838b-2989069a5a78" providerId="ADAL" clId="{2A3D0CAB-CF98-4756-BC24-29CF25AA15D6}" dt="2018-12-10T18:27:16.975" v="43"/>
          <ac:spMkLst>
            <pc:docMk/>
            <pc:sldMk cId="1039510516" sldId="262"/>
            <ac:spMk id="4" creationId="{5090BD3F-38B8-4ECC-B4D6-1D08E05C5539}"/>
          </ac:spMkLst>
        </pc:spChg>
        <pc:spChg chg="add">
          <ac:chgData name="Sydney M. Brougham" userId="99508f2f-4f07-4f44-838b-2989069a5a78" providerId="ADAL" clId="{2A3D0CAB-CF98-4756-BC24-29CF25AA15D6}" dt="2018-12-10T18:27:16.975" v="43"/>
          <ac:spMkLst>
            <pc:docMk/>
            <pc:sldMk cId="1039510516" sldId="262"/>
            <ac:spMk id="5" creationId="{D1E36563-941D-4088-8377-0B405560840A}"/>
          </ac:spMkLst>
        </pc:spChg>
        <pc:spChg chg="add del mod">
          <ac:chgData name="Sydney M. Brougham" userId="99508f2f-4f07-4f44-838b-2989069a5a78" providerId="ADAL" clId="{2A3D0CAB-CF98-4756-BC24-29CF25AA15D6}" dt="2018-12-10T18:27:32.941" v="46" actId="478"/>
          <ac:spMkLst>
            <pc:docMk/>
            <pc:sldMk cId="1039510516" sldId="262"/>
            <ac:spMk id="6" creationId="{28573BF3-9BF7-4728-9979-02FBE1488E02}"/>
          </ac:spMkLst>
        </pc:spChg>
        <pc:spChg chg="add del">
          <ac:chgData name="Sydney M. Brougham" userId="99508f2f-4f07-4f44-838b-2989069a5a78" providerId="ADAL" clId="{2A3D0CAB-CF98-4756-BC24-29CF25AA15D6}" dt="2018-12-10T18:27:32.941" v="46" actId="478"/>
          <ac:spMkLst>
            <pc:docMk/>
            <pc:sldMk cId="1039510516" sldId="262"/>
            <ac:spMk id="7" creationId="{8AA1DA10-ACAB-48A4-A2B4-22FB9B48DA10}"/>
          </ac:spMkLst>
        </pc:spChg>
        <pc:spChg chg="add del mod">
          <ac:chgData name="Sydney M. Brougham" userId="99508f2f-4f07-4f44-838b-2989069a5a78" providerId="ADAL" clId="{2A3D0CAB-CF98-4756-BC24-29CF25AA15D6}" dt="2018-12-10T18:40:28.115" v="209" actId="767"/>
          <ac:spMkLst>
            <pc:docMk/>
            <pc:sldMk cId="1039510516" sldId="262"/>
            <ac:spMk id="10" creationId="{34064CB1-11A0-40D6-B775-FBE100856D7F}"/>
          </ac:spMkLst>
        </pc:spChg>
        <pc:picChg chg="add mod">
          <ac:chgData name="Sydney M. Brougham" userId="99508f2f-4f07-4f44-838b-2989069a5a78" providerId="ADAL" clId="{2A3D0CAB-CF98-4756-BC24-29CF25AA15D6}" dt="2018-12-10T18:40:29.537" v="211" actId="14100"/>
          <ac:picMkLst>
            <pc:docMk/>
            <pc:sldMk cId="1039510516" sldId="262"/>
            <ac:picMk id="8" creationId="{3414CEAB-FC8D-405A-B538-0AA760478C37}"/>
          </ac:picMkLst>
        </pc:picChg>
        <pc:picChg chg="add mod">
          <ac:chgData name="Sydney M. Brougham" userId="99508f2f-4f07-4f44-838b-2989069a5a78" providerId="ADAL" clId="{2A3D0CAB-CF98-4756-BC24-29CF25AA15D6}" dt="2018-12-10T18:40:29.537" v="211" actId="14100"/>
          <ac:picMkLst>
            <pc:docMk/>
            <pc:sldMk cId="1039510516" sldId="262"/>
            <ac:picMk id="9" creationId="{0C8CECD6-43EE-4B87-A466-E48A5F06718B}"/>
          </ac:picMkLst>
        </pc:picChg>
      </pc:sldChg>
      <pc:sldChg chg="addSp delSp modSp ord">
        <pc:chgData name="Sydney M. Brougham" userId="99508f2f-4f07-4f44-838b-2989069a5a78" providerId="ADAL" clId="{2A3D0CAB-CF98-4756-BC24-29CF25AA15D6}" dt="2018-12-11T22:06:25.603" v="1079" actId="20577"/>
        <pc:sldMkLst>
          <pc:docMk/>
          <pc:sldMk cId="2030640651" sldId="263"/>
        </pc:sldMkLst>
        <pc:spChg chg="mod">
          <ac:chgData name="Sydney M. Brougham" userId="99508f2f-4f07-4f44-838b-2989069a5a78" providerId="ADAL" clId="{2A3D0CAB-CF98-4756-BC24-29CF25AA15D6}" dt="2018-12-11T21:56:17.562" v="895" actId="20577"/>
          <ac:spMkLst>
            <pc:docMk/>
            <pc:sldMk cId="2030640651" sldId="263"/>
            <ac:spMk id="2" creationId="{EFD5F03B-00AC-4F8C-8D25-02EDC468F49C}"/>
          </ac:spMkLst>
        </pc:spChg>
        <pc:spChg chg="mod">
          <ac:chgData name="Sydney M. Brougham" userId="99508f2f-4f07-4f44-838b-2989069a5a78" providerId="ADAL" clId="{2A3D0CAB-CF98-4756-BC24-29CF25AA15D6}" dt="2018-12-11T22:02:43.141" v="1005" actId="1076"/>
          <ac:spMkLst>
            <pc:docMk/>
            <pc:sldMk cId="2030640651" sldId="263"/>
            <ac:spMk id="3" creationId="{3A597E3D-2780-4DE5-AFB6-DDCCE0A5135B}"/>
          </ac:spMkLst>
        </pc:spChg>
        <pc:spChg chg="add mod">
          <ac:chgData name="Sydney M. Brougham" userId="99508f2f-4f07-4f44-838b-2989069a5a78" providerId="ADAL" clId="{2A3D0CAB-CF98-4756-BC24-29CF25AA15D6}" dt="2018-12-11T22:06:25.603" v="1079" actId="20577"/>
          <ac:spMkLst>
            <pc:docMk/>
            <pc:sldMk cId="2030640651" sldId="263"/>
            <ac:spMk id="6" creationId="{28702943-E2D8-4867-8701-A59906C916F3}"/>
          </ac:spMkLst>
        </pc:spChg>
        <pc:picChg chg="add mod">
          <ac:chgData name="Sydney M. Brougham" userId="99508f2f-4f07-4f44-838b-2989069a5a78" providerId="ADAL" clId="{2A3D0CAB-CF98-4756-BC24-29CF25AA15D6}" dt="2018-12-11T22:03:31.076" v="1009" actId="1076"/>
          <ac:picMkLst>
            <pc:docMk/>
            <pc:sldMk cId="2030640651" sldId="263"/>
            <ac:picMk id="4" creationId="{2B0A74D6-1F3A-439C-B474-7D4EEEE690CF}"/>
          </ac:picMkLst>
        </pc:picChg>
        <pc:picChg chg="add del">
          <ac:chgData name="Sydney M. Brougham" userId="99508f2f-4f07-4f44-838b-2989069a5a78" providerId="ADAL" clId="{2A3D0CAB-CF98-4756-BC24-29CF25AA15D6}" dt="2018-12-10T18:38:20.457" v="124" actId="478"/>
          <ac:picMkLst>
            <pc:docMk/>
            <pc:sldMk cId="2030640651" sldId="263"/>
            <ac:picMk id="4" creationId="{CEABF41D-4056-4335-816F-60AF12491514}"/>
          </ac:picMkLst>
        </pc:picChg>
        <pc:picChg chg="add del mod">
          <ac:chgData name="Sydney M. Brougham" userId="99508f2f-4f07-4f44-838b-2989069a5a78" providerId="ADAL" clId="{2A3D0CAB-CF98-4756-BC24-29CF25AA15D6}" dt="2018-12-11T21:45:45.476" v="826" actId="478"/>
          <ac:picMkLst>
            <pc:docMk/>
            <pc:sldMk cId="2030640651" sldId="263"/>
            <ac:picMk id="5" creationId="{76110D9A-AB3C-493A-9076-57BDB3F04631}"/>
          </ac:picMkLst>
        </pc:picChg>
        <pc:picChg chg="add mod modCrop">
          <ac:chgData name="Sydney M. Brougham" userId="99508f2f-4f07-4f44-838b-2989069a5a78" providerId="ADAL" clId="{2A3D0CAB-CF98-4756-BC24-29CF25AA15D6}" dt="2018-12-11T22:03:53.235" v="1034" actId="1036"/>
          <ac:picMkLst>
            <pc:docMk/>
            <pc:sldMk cId="2030640651" sldId="263"/>
            <ac:picMk id="7" creationId="{BA42A510-321D-4BC1-931D-0BF39EDCB3EF}"/>
          </ac:picMkLst>
        </pc:picChg>
        <pc:picChg chg="add mod">
          <ac:chgData name="Sydney M. Brougham" userId="99508f2f-4f07-4f44-838b-2989069a5a78" providerId="ADAL" clId="{2A3D0CAB-CF98-4756-BC24-29CF25AA15D6}" dt="2018-12-11T22:02:43.141" v="1005" actId="1076"/>
          <ac:picMkLst>
            <pc:docMk/>
            <pc:sldMk cId="2030640651" sldId="263"/>
            <ac:picMk id="8" creationId="{59B823EB-5649-47D1-8F89-3C9D6748768C}"/>
          </ac:picMkLst>
        </pc:picChg>
        <pc:picChg chg="add mod">
          <ac:chgData name="Sydney M. Brougham" userId="99508f2f-4f07-4f44-838b-2989069a5a78" providerId="ADAL" clId="{2A3D0CAB-CF98-4756-BC24-29CF25AA15D6}" dt="2018-12-11T22:04:00.232" v="1040" actId="1036"/>
          <ac:picMkLst>
            <pc:docMk/>
            <pc:sldMk cId="2030640651" sldId="263"/>
            <ac:picMk id="9" creationId="{944B6939-248E-4823-BD7D-76DDB4B864FE}"/>
          </ac:picMkLst>
        </pc:picChg>
      </pc:sldChg>
      <pc:sldChg chg="modSp">
        <pc:chgData name="Sydney M. Brougham" userId="99508f2f-4f07-4f44-838b-2989069a5a78" providerId="ADAL" clId="{2A3D0CAB-CF98-4756-BC24-29CF25AA15D6}" dt="2018-12-10T19:01:59.884" v="427" actId="113"/>
        <pc:sldMkLst>
          <pc:docMk/>
          <pc:sldMk cId="3611312546" sldId="267"/>
        </pc:sldMkLst>
        <pc:spChg chg="mod">
          <ac:chgData name="Sydney M. Brougham" userId="99508f2f-4f07-4f44-838b-2989069a5a78" providerId="ADAL" clId="{2A3D0CAB-CF98-4756-BC24-29CF25AA15D6}" dt="2018-12-10T19:01:59.884" v="427" actId="113"/>
          <ac:spMkLst>
            <pc:docMk/>
            <pc:sldMk cId="3611312546" sldId="267"/>
            <ac:spMk id="3" creationId="{6E64D0F3-B8F8-42C1-AA0D-CA97102EF45C}"/>
          </ac:spMkLst>
        </pc:spChg>
      </pc:sldChg>
      <pc:sldChg chg="addSp delSp modSp mod setBg setClrOvrMap">
        <pc:chgData name="Sydney M. Brougham" userId="99508f2f-4f07-4f44-838b-2989069a5a78" providerId="ADAL" clId="{2A3D0CAB-CF98-4756-BC24-29CF25AA15D6}" dt="2018-12-11T20:03:21.055" v="518" actId="1076"/>
        <pc:sldMkLst>
          <pc:docMk/>
          <pc:sldMk cId="204303838" sldId="268"/>
        </pc:sldMkLst>
        <pc:spChg chg="mod">
          <ac:chgData name="Sydney M. Brougham" userId="99508f2f-4f07-4f44-838b-2989069a5a78" providerId="ADAL" clId="{2A3D0CAB-CF98-4756-BC24-29CF25AA15D6}" dt="2018-12-11T20:01:35.005" v="507" actId="26606"/>
          <ac:spMkLst>
            <pc:docMk/>
            <pc:sldMk cId="204303838" sldId="268"/>
            <ac:spMk id="2" creationId="{345C708F-9ABA-394C-9D44-EC5AD4F6DD40}"/>
          </ac:spMkLst>
        </pc:spChg>
        <pc:spChg chg="mod">
          <ac:chgData name="Sydney M. Brougham" userId="99508f2f-4f07-4f44-838b-2989069a5a78" providerId="ADAL" clId="{2A3D0CAB-CF98-4756-BC24-29CF25AA15D6}" dt="2018-12-11T20:01:46.117" v="510" actId="1076"/>
          <ac:spMkLst>
            <pc:docMk/>
            <pc:sldMk cId="204303838" sldId="268"/>
            <ac:spMk id="3" creationId="{33E51D26-3E03-8B45-BE1F-7AE62CDAAD34}"/>
          </ac:spMkLst>
        </pc:spChg>
        <pc:spChg chg="add del">
          <ac:chgData name="Sydney M. Brougham" userId="99508f2f-4f07-4f44-838b-2989069a5a78" providerId="ADAL" clId="{2A3D0CAB-CF98-4756-BC24-29CF25AA15D6}" dt="2018-12-11T20:01:35.005" v="507" actId="26606"/>
          <ac:spMkLst>
            <pc:docMk/>
            <pc:sldMk cId="204303838" sldId="268"/>
            <ac:spMk id="13" creationId="{4AC0CD9D-7610-4620-93B4-798CCD9AB581}"/>
          </ac:spMkLst>
        </pc:spChg>
        <pc:spChg chg="add del">
          <ac:chgData name="Sydney M. Brougham" userId="99508f2f-4f07-4f44-838b-2989069a5a78" providerId="ADAL" clId="{2A3D0CAB-CF98-4756-BC24-29CF25AA15D6}" dt="2018-12-11T20:01:35.005" v="507" actId="26606"/>
          <ac:spMkLst>
            <pc:docMk/>
            <pc:sldMk cId="204303838" sldId="268"/>
            <ac:spMk id="19" creationId="{DE4D62F9-188E-4530-84C2-24BDEE4BEB82}"/>
          </ac:spMkLst>
        </pc:spChg>
        <pc:spChg chg="add del">
          <ac:chgData name="Sydney M. Brougham" userId="99508f2f-4f07-4f44-838b-2989069a5a78" providerId="ADAL" clId="{2A3D0CAB-CF98-4756-BC24-29CF25AA15D6}" dt="2018-12-11T20:01:35.005" v="507" actId="26606"/>
          <ac:spMkLst>
            <pc:docMk/>
            <pc:sldMk cId="204303838" sldId="268"/>
            <ac:spMk id="21" creationId="{D27CF008-4B18-436D-B2D5-C1346C12438E}"/>
          </ac:spMkLst>
        </pc:spChg>
        <pc:spChg chg="add del">
          <ac:chgData name="Sydney M. Brougham" userId="99508f2f-4f07-4f44-838b-2989069a5a78" providerId="ADAL" clId="{2A3D0CAB-CF98-4756-BC24-29CF25AA15D6}" dt="2018-12-11T20:01:35.005" v="507" actId="26606"/>
          <ac:spMkLst>
            <pc:docMk/>
            <pc:sldMk cId="204303838" sldId="268"/>
            <ac:spMk id="23" creationId="{CE22DAD8-5F67-4B73-ADA9-06EF381F7AD6}"/>
          </ac:spMkLst>
        </pc:spChg>
        <pc:spChg chg="add del">
          <ac:chgData name="Sydney M. Brougham" userId="99508f2f-4f07-4f44-838b-2989069a5a78" providerId="ADAL" clId="{2A3D0CAB-CF98-4756-BC24-29CF25AA15D6}" dt="2018-12-11T20:01:35.005" v="507" actId="26606"/>
          <ac:spMkLst>
            <pc:docMk/>
            <pc:sldMk cId="204303838" sldId="268"/>
            <ac:spMk id="25" creationId="{E4F17063-EDA4-417B-946F-BA357F3B390D}"/>
          </ac:spMkLst>
        </pc:spChg>
        <pc:spChg chg="add del">
          <ac:chgData name="Sydney M. Brougham" userId="99508f2f-4f07-4f44-838b-2989069a5a78" providerId="ADAL" clId="{2A3D0CAB-CF98-4756-BC24-29CF25AA15D6}" dt="2018-12-11T20:01:35.005" v="507" actId="26606"/>
          <ac:spMkLst>
            <pc:docMk/>
            <pc:sldMk cId="204303838" sldId="268"/>
            <ac:spMk id="27" creationId="{D36F3EEA-55D4-4677-80E7-92D00B8F343B}"/>
          </ac:spMkLst>
        </pc:spChg>
        <pc:spChg chg="add del">
          <ac:chgData name="Sydney M. Brougham" userId="99508f2f-4f07-4f44-838b-2989069a5a78" providerId="ADAL" clId="{2A3D0CAB-CF98-4756-BC24-29CF25AA15D6}" dt="2018-12-11T20:01:32.964" v="506" actId="26606"/>
          <ac:spMkLst>
            <pc:docMk/>
            <pc:sldMk cId="204303838" sldId="268"/>
            <ac:spMk id="36" creationId="{4AC0CD9D-7610-4620-93B4-798CCD9AB581}"/>
          </ac:spMkLst>
        </pc:spChg>
        <pc:spChg chg="add del">
          <ac:chgData name="Sydney M. Brougham" userId="99508f2f-4f07-4f44-838b-2989069a5a78" providerId="ADAL" clId="{2A3D0CAB-CF98-4756-BC24-29CF25AA15D6}" dt="2018-12-11T20:01:32.964" v="506" actId="26606"/>
          <ac:spMkLst>
            <pc:docMk/>
            <pc:sldMk cId="204303838" sldId="268"/>
            <ac:spMk id="42" creationId="{DE4D62F9-188E-4530-84C2-24BDEE4BEB82}"/>
          </ac:spMkLst>
        </pc:spChg>
        <pc:spChg chg="add del">
          <ac:chgData name="Sydney M. Brougham" userId="99508f2f-4f07-4f44-838b-2989069a5a78" providerId="ADAL" clId="{2A3D0CAB-CF98-4756-BC24-29CF25AA15D6}" dt="2018-12-11T20:01:32.964" v="506" actId="26606"/>
          <ac:spMkLst>
            <pc:docMk/>
            <pc:sldMk cId="204303838" sldId="268"/>
            <ac:spMk id="44" creationId="{757B325C-3E35-45CF-9D07-3BCB281F3B9C}"/>
          </ac:spMkLst>
        </pc:spChg>
        <pc:spChg chg="add del">
          <ac:chgData name="Sydney M. Brougham" userId="99508f2f-4f07-4f44-838b-2989069a5a78" providerId="ADAL" clId="{2A3D0CAB-CF98-4756-BC24-29CF25AA15D6}" dt="2018-12-11T20:01:32.964" v="506" actId="26606"/>
          <ac:spMkLst>
            <pc:docMk/>
            <pc:sldMk cId="204303838" sldId="268"/>
            <ac:spMk id="46" creationId="{C24BEC42-AFF3-40D1-93A2-A27A42E1E23C}"/>
          </ac:spMkLst>
        </pc:spChg>
        <pc:spChg chg="add del">
          <ac:chgData name="Sydney M. Brougham" userId="99508f2f-4f07-4f44-838b-2989069a5a78" providerId="ADAL" clId="{2A3D0CAB-CF98-4756-BC24-29CF25AA15D6}" dt="2018-12-11T20:01:32.964" v="506" actId="26606"/>
          <ac:spMkLst>
            <pc:docMk/>
            <pc:sldMk cId="204303838" sldId="268"/>
            <ac:spMk id="48" creationId="{608F427C-1EC9-4280-9367-F2B3AA063E82}"/>
          </ac:spMkLst>
        </pc:spChg>
        <pc:spChg chg="add del">
          <ac:chgData name="Sydney M. Brougham" userId="99508f2f-4f07-4f44-838b-2989069a5a78" providerId="ADAL" clId="{2A3D0CAB-CF98-4756-BC24-29CF25AA15D6}" dt="2018-12-11T20:01:32.964" v="506" actId="26606"/>
          <ac:spMkLst>
            <pc:docMk/>
            <pc:sldMk cId="204303838" sldId="268"/>
            <ac:spMk id="50" creationId="{F98810A7-E114-447A-A7D6-69B27CFB5650}"/>
          </ac:spMkLst>
        </pc:spChg>
        <pc:picChg chg="add del mod ord">
          <ac:chgData name="Sydney M. Brougham" userId="99508f2f-4f07-4f44-838b-2989069a5a78" providerId="ADAL" clId="{2A3D0CAB-CF98-4756-BC24-29CF25AA15D6}" dt="2018-12-11T20:01:58.092" v="512" actId="478"/>
          <ac:picMkLst>
            <pc:docMk/>
            <pc:sldMk cId="204303838" sldId="268"/>
            <ac:picMk id="4" creationId="{5D635FB7-BA01-4AFA-849F-A8883B2297E3}"/>
          </ac:picMkLst>
        </pc:picChg>
        <pc:picChg chg="add del mod">
          <ac:chgData name="Sydney M. Brougham" userId="99508f2f-4f07-4f44-838b-2989069a5a78" providerId="ADAL" clId="{2A3D0CAB-CF98-4756-BC24-29CF25AA15D6}" dt="2018-12-10T18:02:34.674" v="34" actId="478"/>
          <ac:picMkLst>
            <pc:docMk/>
            <pc:sldMk cId="204303838" sldId="268"/>
            <ac:picMk id="4" creationId="{B6DD79B2-D10D-49E6-96D9-6DA750D35EE3}"/>
          </ac:picMkLst>
        </pc:picChg>
        <pc:picChg chg="add del mod">
          <ac:chgData name="Sydney M. Brougham" userId="99508f2f-4f07-4f44-838b-2989069a5a78" providerId="ADAL" clId="{2A3D0CAB-CF98-4756-BC24-29CF25AA15D6}" dt="2018-12-11T20:00:45.617" v="502" actId="478"/>
          <ac:picMkLst>
            <pc:docMk/>
            <pc:sldMk cId="204303838" sldId="268"/>
            <ac:picMk id="5" creationId="{3C36DC3E-9D2D-4779-B392-C7C806950C51}"/>
          </ac:picMkLst>
        </pc:picChg>
        <pc:picChg chg="add mod">
          <ac:chgData name="Sydney M. Brougham" userId="99508f2f-4f07-4f44-838b-2989069a5a78" providerId="ADAL" clId="{2A3D0CAB-CF98-4756-BC24-29CF25AA15D6}" dt="2018-12-11T20:03:21.055" v="518" actId="1076"/>
          <ac:picMkLst>
            <pc:docMk/>
            <pc:sldMk cId="204303838" sldId="268"/>
            <ac:picMk id="6" creationId="{31AB83EB-30DA-49D8-A42B-A0AC07DE336A}"/>
          </ac:picMkLst>
        </pc:picChg>
        <pc:picChg chg="add del">
          <ac:chgData name="Sydney M. Brougham" userId="99508f2f-4f07-4f44-838b-2989069a5a78" providerId="ADAL" clId="{2A3D0CAB-CF98-4756-BC24-29CF25AA15D6}" dt="2018-12-11T20:01:35.005" v="507" actId="26606"/>
          <ac:picMkLst>
            <pc:docMk/>
            <pc:sldMk cId="204303838" sldId="268"/>
            <ac:picMk id="9" creationId="{41B68C77-138E-4BF7-A276-BD0C78A4219F}"/>
          </ac:picMkLst>
        </pc:picChg>
        <pc:picChg chg="add del">
          <ac:chgData name="Sydney M. Brougham" userId="99508f2f-4f07-4f44-838b-2989069a5a78" providerId="ADAL" clId="{2A3D0CAB-CF98-4756-BC24-29CF25AA15D6}" dt="2018-12-11T20:01:35.005" v="507" actId="26606"/>
          <ac:picMkLst>
            <pc:docMk/>
            <pc:sldMk cId="204303838" sldId="268"/>
            <ac:picMk id="11" creationId="{7C268552-D473-46ED-B1B8-422042C4DEF1}"/>
          </ac:picMkLst>
        </pc:picChg>
        <pc:picChg chg="add del">
          <ac:chgData name="Sydney M. Brougham" userId="99508f2f-4f07-4f44-838b-2989069a5a78" providerId="ADAL" clId="{2A3D0CAB-CF98-4756-BC24-29CF25AA15D6}" dt="2018-12-11T20:01:35.005" v="507" actId="26606"/>
          <ac:picMkLst>
            <pc:docMk/>
            <pc:sldMk cId="204303838" sldId="268"/>
            <ac:picMk id="15" creationId="{B9238B3E-24AA-439A-B527-6C5DF6D72145}"/>
          </ac:picMkLst>
        </pc:picChg>
        <pc:picChg chg="add del">
          <ac:chgData name="Sydney M. Brougham" userId="99508f2f-4f07-4f44-838b-2989069a5a78" providerId="ADAL" clId="{2A3D0CAB-CF98-4756-BC24-29CF25AA15D6}" dt="2018-12-11T20:01:35.005" v="507" actId="26606"/>
          <ac:picMkLst>
            <pc:docMk/>
            <pc:sldMk cId="204303838" sldId="268"/>
            <ac:picMk id="17" creationId="{69F01145-BEA3-4CBF-AA21-10077B948CA8}"/>
          </ac:picMkLst>
        </pc:picChg>
        <pc:picChg chg="add del">
          <ac:chgData name="Sydney M. Brougham" userId="99508f2f-4f07-4f44-838b-2989069a5a78" providerId="ADAL" clId="{2A3D0CAB-CF98-4756-BC24-29CF25AA15D6}" dt="2018-12-11T20:01:32.964" v="506" actId="26606"/>
          <ac:picMkLst>
            <pc:docMk/>
            <pc:sldMk cId="204303838" sldId="268"/>
            <ac:picMk id="32" creationId="{41B68C77-138E-4BF7-A276-BD0C78A4219F}"/>
          </ac:picMkLst>
        </pc:picChg>
        <pc:picChg chg="add del">
          <ac:chgData name="Sydney M. Brougham" userId="99508f2f-4f07-4f44-838b-2989069a5a78" providerId="ADAL" clId="{2A3D0CAB-CF98-4756-BC24-29CF25AA15D6}" dt="2018-12-11T20:01:32.964" v="506" actId="26606"/>
          <ac:picMkLst>
            <pc:docMk/>
            <pc:sldMk cId="204303838" sldId="268"/>
            <ac:picMk id="34" creationId="{7C268552-D473-46ED-B1B8-422042C4DEF1}"/>
          </ac:picMkLst>
        </pc:picChg>
        <pc:picChg chg="add del">
          <ac:chgData name="Sydney M. Brougham" userId="99508f2f-4f07-4f44-838b-2989069a5a78" providerId="ADAL" clId="{2A3D0CAB-CF98-4756-BC24-29CF25AA15D6}" dt="2018-12-11T20:01:32.964" v="506" actId="26606"/>
          <ac:picMkLst>
            <pc:docMk/>
            <pc:sldMk cId="204303838" sldId="268"/>
            <ac:picMk id="38" creationId="{B9238B3E-24AA-439A-B527-6C5DF6D72145}"/>
          </ac:picMkLst>
        </pc:picChg>
        <pc:picChg chg="add del">
          <ac:chgData name="Sydney M. Brougham" userId="99508f2f-4f07-4f44-838b-2989069a5a78" providerId="ADAL" clId="{2A3D0CAB-CF98-4756-BC24-29CF25AA15D6}" dt="2018-12-11T20:01:32.964" v="506" actId="26606"/>
          <ac:picMkLst>
            <pc:docMk/>
            <pc:sldMk cId="204303838" sldId="268"/>
            <ac:picMk id="40" creationId="{69F01145-BEA3-4CBF-AA21-10077B948CA8}"/>
          </ac:picMkLst>
        </pc:picChg>
      </pc:sldChg>
      <pc:sldChg chg="addSp delSp modSp modNotesTx">
        <pc:chgData name="Sydney M. Brougham" userId="99508f2f-4f07-4f44-838b-2989069a5a78" providerId="ADAL" clId="{2A3D0CAB-CF98-4756-BC24-29CF25AA15D6}" dt="2018-12-11T21:28:00.119" v="728" actId="20577"/>
        <pc:sldMkLst>
          <pc:docMk/>
          <pc:sldMk cId="1778679045" sldId="269"/>
        </pc:sldMkLst>
        <pc:spChg chg="mod">
          <ac:chgData name="Sydney M. Brougham" userId="99508f2f-4f07-4f44-838b-2989069a5a78" providerId="ADAL" clId="{2A3D0CAB-CF98-4756-BC24-29CF25AA15D6}" dt="2018-12-11T21:28:00.119" v="728" actId="20577"/>
          <ac:spMkLst>
            <pc:docMk/>
            <pc:sldMk cId="1778679045" sldId="269"/>
            <ac:spMk id="2" creationId="{968519A2-FDA0-4805-A342-CE4FF3887A25}"/>
          </ac:spMkLst>
        </pc:spChg>
        <pc:spChg chg="del">
          <ac:chgData name="Sydney M. Brougham" userId="99508f2f-4f07-4f44-838b-2989069a5a78" providerId="ADAL" clId="{2A3D0CAB-CF98-4756-BC24-29CF25AA15D6}" dt="2018-12-11T21:21:29.717" v="610" actId="931"/>
          <ac:spMkLst>
            <pc:docMk/>
            <pc:sldMk cId="1778679045" sldId="269"/>
            <ac:spMk id="3" creationId="{93964C14-C80C-4D51-B64B-8FC23728BBB5}"/>
          </ac:spMkLst>
        </pc:spChg>
        <pc:spChg chg="add del">
          <ac:chgData name="Sydney M. Brougham" userId="99508f2f-4f07-4f44-838b-2989069a5a78" providerId="ADAL" clId="{2A3D0CAB-CF98-4756-BC24-29CF25AA15D6}" dt="2018-12-11T21:19:47.004" v="609" actId="478"/>
          <ac:spMkLst>
            <pc:docMk/>
            <pc:sldMk cId="1778679045" sldId="269"/>
            <ac:spMk id="4" creationId="{F4CE7F95-33A1-442E-A31C-1BF72B21B964}"/>
          </ac:spMkLst>
        </pc:spChg>
        <pc:spChg chg="add del">
          <ac:chgData name="Sydney M. Brougham" userId="99508f2f-4f07-4f44-838b-2989069a5a78" providerId="ADAL" clId="{2A3D0CAB-CF98-4756-BC24-29CF25AA15D6}" dt="2018-12-11T21:19:47.004" v="609" actId="478"/>
          <ac:spMkLst>
            <pc:docMk/>
            <pc:sldMk cId="1778679045" sldId="269"/>
            <ac:spMk id="5" creationId="{FCFE65C0-AA65-4A53-A46C-75B8A38C7A95}"/>
          </ac:spMkLst>
        </pc:spChg>
        <pc:picChg chg="add mod">
          <ac:chgData name="Sydney M. Brougham" userId="99508f2f-4f07-4f44-838b-2989069a5a78" providerId="ADAL" clId="{2A3D0CAB-CF98-4756-BC24-29CF25AA15D6}" dt="2018-12-11T21:21:34.115" v="612" actId="27614"/>
          <ac:picMkLst>
            <pc:docMk/>
            <pc:sldMk cId="1778679045" sldId="269"/>
            <ac:picMk id="7" creationId="{35D07031-F9C7-4095-A28E-EA3986C7F3D6}"/>
          </ac:picMkLst>
        </pc:picChg>
        <pc:picChg chg="add del mod">
          <ac:chgData name="Sydney M. Brougham" userId="99508f2f-4f07-4f44-838b-2989069a5a78" providerId="ADAL" clId="{2A3D0CAB-CF98-4756-BC24-29CF25AA15D6}" dt="2018-12-11T21:22:00.659" v="615" actId="478"/>
          <ac:picMkLst>
            <pc:docMk/>
            <pc:sldMk cId="1778679045" sldId="269"/>
            <ac:picMk id="8" creationId="{42DB269A-7BA1-4EE3-BC8B-B492E94CF787}"/>
          </ac:picMkLst>
        </pc:picChg>
        <pc:picChg chg="add mod">
          <ac:chgData name="Sydney M. Brougham" userId="99508f2f-4f07-4f44-838b-2989069a5a78" providerId="ADAL" clId="{2A3D0CAB-CF98-4756-BC24-29CF25AA15D6}" dt="2018-12-11T21:22:27.682" v="619" actId="1076"/>
          <ac:picMkLst>
            <pc:docMk/>
            <pc:sldMk cId="1778679045" sldId="269"/>
            <ac:picMk id="9" creationId="{1147D4A3-467C-4737-8141-235D2473C405}"/>
          </ac:picMkLst>
        </pc:picChg>
      </pc:sldChg>
    </pc:docChg>
  </pc:docChgLst>
  <pc:docChgLst>
    <pc:chgData name="Sydney M. Brougham" userId="99508f2f-4f07-4f44-838b-2989069a5a78" providerId="ADAL" clId="{DFE7AC6B-FC58-4583-9514-B4B48557894A}"/>
    <pc:docChg chg="custSel modSld">
      <pc:chgData name="Sydney M. Brougham" userId="99508f2f-4f07-4f44-838b-2989069a5a78" providerId="ADAL" clId="{DFE7AC6B-FC58-4583-9514-B4B48557894A}" dt="2018-12-12T21:42:45.452" v="127" actId="1076"/>
      <pc:docMkLst>
        <pc:docMk/>
      </pc:docMkLst>
      <pc:sldChg chg="modSp">
        <pc:chgData name="Sydney M. Brougham" userId="99508f2f-4f07-4f44-838b-2989069a5a78" providerId="ADAL" clId="{DFE7AC6B-FC58-4583-9514-B4B48557894A}" dt="2018-12-12T18:53:07.570" v="21" actId="20577"/>
        <pc:sldMkLst>
          <pc:docMk/>
          <pc:sldMk cId="3606645971" sldId="266"/>
        </pc:sldMkLst>
        <pc:spChg chg="mod">
          <ac:chgData name="Sydney M. Brougham" userId="99508f2f-4f07-4f44-838b-2989069a5a78" providerId="ADAL" clId="{DFE7AC6B-FC58-4583-9514-B4B48557894A}" dt="2018-12-12T18:53:07.570" v="21" actId="20577"/>
          <ac:spMkLst>
            <pc:docMk/>
            <pc:sldMk cId="3606645971" sldId="266"/>
            <ac:spMk id="3" creationId="{117C98C0-53DE-45AF-B4E8-AEF4EB6031DC}"/>
          </ac:spMkLst>
        </pc:spChg>
      </pc:sldChg>
      <pc:sldChg chg="addSp delSp modSp">
        <pc:chgData name="Sydney M. Brougham" userId="99508f2f-4f07-4f44-838b-2989069a5a78" providerId="ADAL" clId="{DFE7AC6B-FC58-4583-9514-B4B48557894A}" dt="2018-12-12T21:42:45.452" v="127" actId="1076"/>
        <pc:sldMkLst>
          <pc:docMk/>
          <pc:sldMk cId="1778679045" sldId="269"/>
        </pc:sldMkLst>
        <pc:spChg chg="add mod">
          <ac:chgData name="Sydney M. Brougham" userId="99508f2f-4f07-4f44-838b-2989069a5a78" providerId="ADAL" clId="{DFE7AC6B-FC58-4583-9514-B4B48557894A}" dt="2018-12-12T21:42:45.452" v="127" actId="1076"/>
          <ac:spMkLst>
            <pc:docMk/>
            <pc:sldMk cId="1778679045" sldId="269"/>
            <ac:spMk id="4" creationId="{F3B56569-6F55-4C4B-A618-08B3DB3A3908}"/>
          </ac:spMkLst>
        </pc:spChg>
        <pc:picChg chg="add del mod">
          <ac:chgData name="Sydney M. Brougham" userId="99508f2f-4f07-4f44-838b-2989069a5a78" providerId="ADAL" clId="{DFE7AC6B-FC58-4583-9514-B4B48557894A}" dt="2018-12-12T21:41:59.749" v="123" actId="478"/>
          <ac:picMkLst>
            <pc:docMk/>
            <pc:sldMk cId="1778679045" sldId="269"/>
            <ac:picMk id="3" creationId="{C297F75B-59FF-4C07-A8A3-5AA86F0B944D}"/>
          </ac:picMkLst>
        </pc:picChg>
        <pc:picChg chg="mod">
          <ac:chgData name="Sydney M. Brougham" userId="99508f2f-4f07-4f44-838b-2989069a5a78" providerId="ADAL" clId="{DFE7AC6B-FC58-4583-9514-B4B48557894A}" dt="2018-12-12T21:42:40.285" v="126" actId="14100"/>
          <ac:picMkLst>
            <pc:docMk/>
            <pc:sldMk cId="1778679045" sldId="269"/>
            <ac:picMk id="7" creationId="{35D07031-F9C7-4095-A28E-EA3986C7F3D6}"/>
          </ac:picMkLst>
        </pc:picChg>
        <pc:picChg chg="mod">
          <ac:chgData name="Sydney M. Brougham" userId="99508f2f-4f07-4f44-838b-2989069a5a78" providerId="ADAL" clId="{DFE7AC6B-FC58-4583-9514-B4B48557894A}" dt="2018-12-12T21:42:40.285" v="126" actId="14100"/>
          <ac:picMkLst>
            <pc:docMk/>
            <pc:sldMk cId="1778679045" sldId="269"/>
            <ac:picMk id="9" creationId="{1147D4A3-467C-4737-8141-235D2473C405}"/>
          </ac:picMkLst>
        </pc:picChg>
      </pc:sldChg>
    </pc:docChg>
  </pc:docChgLst>
  <pc:docChgLst>
    <pc:chgData name="Sydney M. Brougham" userId="S::broughas@mail.gvsu.edu::99508f2f-4f07-4f44-838b-2989069a5a78" providerId="AD" clId="Web-{7148A973-8103-B84F-985D-E8089D04DE43}"/>
    <pc:docChg chg="modSld">
      <pc:chgData name="Sydney M. Brougham" userId="S::broughas@mail.gvsu.edu::99508f2f-4f07-4f44-838b-2989069a5a78" providerId="AD" clId="Web-{7148A973-8103-B84F-985D-E8089D04DE43}" dt="2018-12-10T19:34:22.806" v="73" actId="20577"/>
      <pc:docMkLst>
        <pc:docMk/>
      </pc:docMkLst>
      <pc:sldChg chg="modSp">
        <pc:chgData name="Sydney M. Brougham" userId="S::broughas@mail.gvsu.edu::99508f2f-4f07-4f44-838b-2989069a5a78" providerId="AD" clId="Web-{7148A973-8103-B84F-985D-E8089D04DE43}" dt="2018-12-10T19:34:22.806" v="72" actId="20577"/>
        <pc:sldMkLst>
          <pc:docMk/>
          <pc:sldMk cId="3606645971" sldId="266"/>
        </pc:sldMkLst>
        <pc:spChg chg="mod">
          <ac:chgData name="Sydney M. Brougham" userId="S::broughas@mail.gvsu.edu::99508f2f-4f07-4f44-838b-2989069a5a78" providerId="AD" clId="Web-{7148A973-8103-B84F-985D-E8089D04DE43}" dt="2018-12-10T19:34:22.806" v="72" actId="20577"/>
          <ac:spMkLst>
            <pc:docMk/>
            <pc:sldMk cId="3606645971" sldId="266"/>
            <ac:spMk id="3" creationId="{117C98C0-53DE-45AF-B4E8-AEF4EB6031D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66D86-E006-4282-B56B-4CF604369963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8D28E-2F6D-4603-817C-4AD1E7A55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23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P&lt;0.0001 slope and 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8D28E-2F6D-4603-817C-4AD1E7A55A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32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/>
                  <a:t>where RS = runs scored and RA = runs allowed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/>
                  <a:t>Research exists adapting the formula for NBA, NHL, and NFL</a:t>
                </a:r>
              </a:p>
              <a:p>
                <a:endParaRPr lang="en-US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/>
                  <a:t>Model: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𝑙𝑜𝑔𝑊𝑟𝑎𝑡𝑖𝑜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𝑙𝑜𝑔𝑅𝑟𝑎𝑡𝑖𝑜</m:t>
                    </m:r>
                  </m:oMath>
                </a14:m>
                <a:r>
                  <a:rPr lang="en-US"/>
                  <a:t> (no intercept)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𝑙𝑜𝑔𝑅𝑟𝑎𝑡𝑖𝑜</m:t>
                    </m:r>
                  </m:oMath>
                </a14:m>
                <a:r>
                  <a:rPr lang="en-US"/>
                  <a:t> parameter estimate (exponent)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/>
                  <a:t>where RS = runs scored and RA = runs allowed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/>
                  <a:t>Research exists adapting the formula for NBA, NHL, and NFL</a:t>
                </a:r>
              </a:p>
              <a:p>
                <a:endParaRPr lang="en-US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/>
                  <a:t>Model: </a:t>
                </a:r>
                <a:r>
                  <a:rPr lang="en-US" b="0" i="0">
                    <a:latin typeface="Cambria Math" panose="02040503050406030204" pitchFamily="18" charset="0"/>
                  </a:rPr>
                  <a:t>𝑙𝑜𝑔𝑊𝑟𝑎𝑡𝑖𝑜=0+𝑙𝑜𝑔𝑅𝑟𝑎𝑡𝑖𝑜</a:t>
                </a:r>
                <a:r>
                  <a:rPr lang="en-US"/>
                  <a:t> (no intercept)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0">
                    <a:latin typeface="Cambria Math" panose="02040503050406030204" pitchFamily="18" charset="0"/>
                  </a:rPr>
                  <a:t>𝑘→𝑙𝑜𝑔𝑅𝑟𝑎𝑡𝑖𝑜</a:t>
                </a:r>
                <a:r>
                  <a:rPr lang="en-US"/>
                  <a:t> parameter estimate (exponent)</a:t>
                </a:r>
              </a:p>
              <a:p>
                <a:endParaRPr lang="en-US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8D28E-2F6D-4603-817C-4AD1E7A55A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03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/>
              <a:t>SAS Nonlinear regression</a:t>
            </a:r>
            <a:r>
              <a:rPr lang="en-US"/>
              <a:t> is a form of </a:t>
            </a:r>
            <a:r>
              <a:rPr lang="en-US" i="1"/>
              <a:t>regression</a:t>
            </a:r>
            <a:r>
              <a:rPr lang="en-US"/>
              <a:t> analysis in which data is fit to a </a:t>
            </a:r>
            <a:r>
              <a:rPr lang="en-US" i="1"/>
              <a:t>model</a:t>
            </a:r>
            <a:r>
              <a:rPr lang="en-US"/>
              <a:t> and then expressed as a mathematical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8D28E-2F6D-4603-817C-4AD1E7A55A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64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Safe to roll with the mean for all years</a:t>
            </a:r>
          </a:p>
          <a:p>
            <a:r>
              <a:rPr lang="en-US"/>
              <a:t>(need transition to Weibull here)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8D28E-2F6D-4603-817C-4AD1E7A55A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13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9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3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3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900334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88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81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46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4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1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7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06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06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50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34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9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5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874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arxiv.org/abs/math/050969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6600"/>
              <a:t>Expect</a:t>
            </a:r>
            <a:r>
              <a:rPr lang="en-US" sz="6600">
                <a:ea typeface="+mj-lt"/>
                <a:cs typeface="+mj-lt"/>
              </a:rPr>
              <a:t> to Win:</a:t>
            </a:r>
            <a:br>
              <a:rPr lang="en-US" sz="6600">
                <a:ea typeface="+mj-lt"/>
                <a:cs typeface="+mj-lt"/>
              </a:rPr>
            </a:br>
            <a:r>
              <a:rPr lang="en-US" sz="4800">
                <a:ea typeface="+mj-lt"/>
                <a:cs typeface="+mj-lt"/>
              </a:rPr>
              <a:t>Predicting </a:t>
            </a:r>
            <a:br>
              <a:rPr lang="en-US" sz="4800">
                <a:ea typeface="+mj-lt"/>
                <a:cs typeface="+mj-lt"/>
              </a:rPr>
            </a:br>
            <a:r>
              <a:rPr lang="en-US" sz="4800">
                <a:ea typeface="+mj-lt"/>
                <a:cs typeface="+mj-lt"/>
              </a:rPr>
              <a:t>Winning (Proportion) in </a:t>
            </a:r>
            <a:br>
              <a:rPr lang="en-US" sz="4800">
                <a:ea typeface="+mj-lt"/>
                <a:cs typeface="+mj-lt"/>
              </a:rPr>
            </a:br>
            <a:r>
              <a:rPr lang="en-US" sz="4800">
                <a:ea typeface="+mj-lt"/>
                <a:cs typeface="+mj-lt"/>
              </a:rPr>
              <a:t>Major League Baseball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/>
              <a:t>Rob Sanchez &amp; Sydney Brougham</a:t>
            </a:r>
          </a:p>
          <a:p>
            <a:pPr algn="ctr"/>
            <a:r>
              <a:rPr lang="en-US"/>
              <a:t>STA631 F2018</a:t>
            </a:r>
          </a:p>
        </p:txBody>
      </p:sp>
    </p:spTree>
    <p:extLst>
      <p:ext uri="{BB962C8B-B14F-4D97-AF65-F5344CB8AC3E}">
        <p14:creationId xmlns:p14="http://schemas.microsoft.com/office/powerpoint/2010/main" val="2299734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0BEB8-C706-4FC9-A66E-40B2279ED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Weibull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4E376-BEFA-4A9F-94E9-68EF845A4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78841"/>
            <a:ext cx="8946541" cy="50649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Miller, S. J. (2005). A Derivation of the Pythagorean Won-Loss Formula in Baseball. </a:t>
            </a:r>
          </a:p>
          <a:p>
            <a:r>
              <a:rPr lang="en-US"/>
              <a:t>PE formula from random draws of a Weibull distribution</a:t>
            </a:r>
          </a:p>
          <a:p>
            <a:r>
              <a:rPr lang="en-US"/>
              <a:t>Daily team runs histogram data – implemented in Julia</a:t>
            </a:r>
          </a:p>
          <a:p>
            <a:pPr lvl="1"/>
            <a:r>
              <a:rPr lang="en-US"/>
              <a:t>OLS – minimize sum-of-squares</a:t>
            </a:r>
          </a:p>
          <a:p>
            <a:pPr lvl="1"/>
            <a:endParaRPr lang="en-US"/>
          </a:p>
          <a:p>
            <a:pPr marL="914400" lvl="2" indent="0">
              <a:buNone/>
            </a:pPr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MLE – maximum likelihood estimation</a:t>
            </a:r>
          </a:p>
          <a:p>
            <a:pPr marL="457200" lvl="1" indent="0">
              <a:buNone/>
            </a:pPr>
            <a:endParaRPr lang="en-US"/>
          </a:p>
          <a:p>
            <a:endParaRPr lang="en-US"/>
          </a:p>
        </p:txBody>
      </p:sp>
      <p:pic>
        <p:nvPicPr>
          <p:cNvPr id="6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83B5D6F-96DA-486A-8DD7-77FFF01CC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785" y="3425942"/>
            <a:ext cx="6152659" cy="963500"/>
          </a:xfrm>
          <a:prstGeom prst="rect">
            <a:avLst/>
          </a:prstGeom>
        </p:spPr>
      </p:pic>
      <p:pic>
        <p:nvPicPr>
          <p:cNvPr id="8" name="Picture 8" descr="A close up of a logo&#10;&#10;Description generated with high confidence">
            <a:extLst>
              <a:ext uri="{FF2B5EF4-FFF2-40B4-BE49-F238E27FC236}">
                <a16:creationId xmlns:a16="http://schemas.microsoft.com/office/drawing/2014/main" id="{1FBF891F-1037-4E88-83D1-900FBA76B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785" y="4930848"/>
            <a:ext cx="6152661" cy="146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443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003AE-3A2C-439D-8E23-A9E4162BD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Weibull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DF287-3931-4233-AD81-20C904EE1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Table of 2004 MLB exponent estimates: Miller’s and ours, OLS and MLE</a:t>
            </a:r>
          </a:p>
          <a:p>
            <a:r>
              <a:rPr lang="en-US"/>
              <a:t>Weibull fit images from Miller paper</a:t>
            </a:r>
          </a:p>
          <a:p>
            <a:r>
              <a:rPr lang="en-US"/>
              <a:t>Pretty pictures from R code</a:t>
            </a:r>
          </a:p>
          <a:p>
            <a:r>
              <a:rPr lang="en-US"/>
              <a:t>Bookies, Vegas, general managers, team owners, fans</a:t>
            </a:r>
          </a:p>
        </p:txBody>
      </p:sp>
    </p:spTree>
    <p:extLst>
      <p:ext uri="{BB962C8B-B14F-4D97-AF65-F5344CB8AC3E}">
        <p14:creationId xmlns:p14="http://schemas.microsoft.com/office/powerpoint/2010/main" val="1227734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E0D2B-1CF0-4BDC-8769-5E130B91A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C98C0-53DE-45AF-B4E8-AEF4EB603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Is the team performing to expectations?</a:t>
            </a:r>
          </a:p>
          <a:p>
            <a:pPr lvl="1"/>
            <a:r>
              <a:rPr lang="en-US"/>
              <a:t>Will the team invest more/less in the off-season</a:t>
            </a:r>
          </a:p>
          <a:p>
            <a:pPr lvl="1"/>
            <a:endParaRPr lang="en-US"/>
          </a:p>
          <a:p>
            <a:r>
              <a:rPr lang="en-US"/>
              <a:t>If we had more time</a:t>
            </a:r>
          </a:p>
          <a:p>
            <a:pPr lvl="1"/>
            <a:r>
              <a:rPr lang="en-US"/>
              <a:t>Variable transformations</a:t>
            </a:r>
          </a:p>
          <a:p>
            <a:pPr lvl="1"/>
            <a:r>
              <a:rPr lang="en-US"/>
              <a:t>Interaction effects</a:t>
            </a:r>
          </a:p>
          <a:p>
            <a:pPr lvl="1"/>
            <a:r>
              <a:rPr lang="en-US"/>
              <a:t>Stranded base runners</a:t>
            </a:r>
          </a:p>
        </p:txBody>
      </p:sp>
    </p:spTree>
    <p:extLst>
      <p:ext uri="{BB962C8B-B14F-4D97-AF65-F5344CB8AC3E}">
        <p14:creationId xmlns:p14="http://schemas.microsoft.com/office/powerpoint/2010/main" val="3606645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7F456-D14F-4B14-A285-887607844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4D0F3-B8F8-42C1-AA0D-CA97102EF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-457200">
              <a:buNone/>
            </a:pPr>
            <a:r>
              <a:rPr lang="en-US"/>
              <a:t>Marchi, M., &amp; Albert, J. (2014). Analyzing Baseball Data with R. Boca Raton, FL: CRC Press, Taylor &amp; Francis Group.</a:t>
            </a:r>
          </a:p>
          <a:p>
            <a:pPr marL="0" indent="-457200">
              <a:buNone/>
            </a:pPr>
            <a:r>
              <a:rPr lang="en-US"/>
              <a:t>Miller, S. J. (2005). A Derivation of the Pythagorean Won-Loss Formula in Baseball. </a:t>
            </a:r>
            <a:r>
              <a:rPr lang="en-US" err="1"/>
              <a:t>ArXiv:Math</a:t>
            </a:r>
            <a:r>
              <a:rPr lang="en-US"/>
              <a:t>/0509698. Retrieved from </a:t>
            </a:r>
            <a:r>
              <a:rPr lang="en-US">
                <a:hlinkClick r:id="rId2"/>
              </a:rPr>
              <a:t>http://arxiv.org/abs/math/0509698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12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D6802-8B16-43C7-8EF4-A49A93A4A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74B2CC-9CF5-4F38-9D2B-E93AB320B1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538244"/>
                <a:ext cx="8946541" cy="4710156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1.	OLS / Penalized / Dimension-Reducing Regression Models</a:t>
                </a:r>
              </a:p>
              <a:p>
                <a:pPr lvl="1"/>
                <a:r>
                  <a:rPr lang="en-US" dirty="0" err="1"/>
                  <a:t>Lahman’s</a:t>
                </a:r>
                <a:r>
                  <a:rPr lang="en-US" dirty="0"/>
                  <a:t> Baseball Database: Teams table</a:t>
                </a:r>
              </a:p>
              <a:p>
                <a:pPr lvl="1"/>
                <a:r>
                  <a:rPr lang="en-US" dirty="0"/>
                  <a:t>Response variable: Winning Percentage (proportion) 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𝑊𝑖𝑛𝑠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𝐺𝑎𝑚𝑒𝑠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𝑃𝑙𝑎𝑦𝑒𝑑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2.	Estimate Pythagorean Expectation Exponent</a:t>
                </a:r>
              </a:p>
              <a:p>
                <a:pPr lvl="1"/>
                <a:r>
                  <a:rPr lang="en-US" dirty="0"/>
                  <a:t>By decade</a:t>
                </a:r>
              </a:p>
              <a:p>
                <a:pPr lvl="1"/>
                <a:r>
                  <a:rPr lang="en-US" dirty="0"/>
                  <a:t>By year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3.	Fit Team Run Data to Weibull distribution</a:t>
                </a:r>
              </a:p>
              <a:p>
                <a:pPr lvl="1"/>
                <a:r>
                  <a:rPr lang="en-US" dirty="0"/>
                  <a:t>Maximum likelihood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74B2CC-9CF5-4F38-9D2B-E93AB320B1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538244"/>
                <a:ext cx="8946541" cy="4710156"/>
              </a:xfrm>
              <a:blipFill>
                <a:blip r:embed="rId2"/>
                <a:stretch>
                  <a:fillRect l="-709" t="-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900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C708F-9ABA-394C-9D44-EC5AD4F6D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51D26-3E03-8B45-BE1F-7AE62CDAA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152983"/>
            <a:ext cx="8946541" cy="4195481"/>
          </a:xfrm>
        </p:spPr>
        <p:txBody>
          <a:bodyPr/>
          <a:lstStyle/>
          <a:p>
            <a:r>
              <a:rPr lang="en-US" dirty="0"/>
              <a:t>Sean </a:t>
            </a:r>
            <a:r>
              <a:rPr lang="en-US" dirty="0" err="1"/>
              <a:t>Lahman’s</a:t>
            </a:r>
            <a:r>
              <a:rPr lang="en-US" dirty="0"/>
              <a:t> Baseball Database: Teams table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AB83EB-30DA-49D8-A42B-A0AC07DE3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910" y="1622704"/>
            <a:ext cx="10552180" cy="523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03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CE4E0-3267-46F1-ABF0-33B8EBD38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</a:t>
            </a:r>
            <a:br>
              <a:rPr lang="en-US" dirty="0"/>
            </a:br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049B3-7351-4032-963A-C17390A33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3613966" cy="4195481"/>
          </a:xfrm>
        </p:spPr>
        <p:txBody>
          <a:bodyPr/>
          <a:lstStyle/>
          <a:p>
            <a:r>
              <a:rPr lang="en-US" dirty="0"/>
              <a:t>Variable Selection (SAS)</a:t>
            </a:r>
          </a:p>
          <a:p>
            <a:pPr lvl="1"/>
            <a:r>
              <a:rPr lang="en-US" dirty="0"/>
              <a:t>Backward</a:t>
            </a:r>
          </a:p>
          <a:p>
            <a:pPr lvl="1"/>
            <a:r>
              <a:rPr lang="en-US" dirty="0"/>
              <a:t>Forward</a:t>
            </a:r>
          </a:p>
          <a:p>
            <a:pPr lvl="1"/>
            <a:r>
              <a:rPr lang="en-US" dirty="0"/>
              <a:t>Stepwise</a:t>
            </a:r>
          </a:p>
          <a:p>
            <a:r>
              <a:rPr lang="en-US" dirty="0"/>
              <a:t>Penalized (SAS)</a:t>
            </a:r>
          </a:p>
          <a:p>
            <a:pPr lvl="1"/>
            <a:r>
              <a:rPr lang="en-US" dirty="0"/>
              <a:t>Lasso</a:t>
            </a:r>
          </a:p>
          <a:p>
            <a:pPr lvl="1"/>
            <a:r>
              <a:rPr lang="en-US" dirty="0"/>
              <a:t>Elastic Net</a:t>
            </a:r>
          </a:p>
          <a:p>
            <a:r>
              <a:rPr lang="en-US" dirty="0"/>
              <a:t>PCR (R)</a:t>
            </a:r>
          </a:p>
          <a:p>
            <a:r>
              <a:rPr lang="en-US" dirty="0"/>
              <a:t>PLS (R)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45F78F7-5023-4779-9329-4EE10F76B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951" y="425927"/>
            <a:ext cx="5723938" cy="597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813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40E11-3C78-43E4-9DD4-598CB5F51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Pretty PCR and PLS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B66EB-0441-478B-B86C-1CA71CFA2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98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519A2-FDA0-4805-A342-CE4FF3887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 Differential</a:t>
            </a:r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35D07031-F9C7-4095-A28E-EA3986C7F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567" y="1214387"/>
            <a:ext cx="5514434" cy="413582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47D4A3-467C-4737-8141-235D2473C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375" y="1214386"/>
            <a:ext cx="5514435" cy="41358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B56569-6F55-4C4B-A618-08B3DB3A3908}"/>
              </a:ext>
            </a:extLst>
          </p:cNvPr>
          <p:cNvSpPr txBox="1"/>
          <p:nvPr/>
        </p:nvSpPr>
        <p:spPr>
          <a:xfrm>
            <a:off x="940493" y="5458947"/>
            <a:ext cx="4790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Intercept: 0.5000	When R=RA, W%=0.5</a:t>
            </a:r>
          </a:p>
        </p:txBody>
      </p:sp>
    </p:spTree>
    <p:extLst>
      <p:ext uri="{BB962C8B-B14F-4D97-AF65-F5344CB8AC3E}">
        <p14:creationId xmlns:p14="http://schemas.microsoft.com/office/powerpoint/2010/main" val="1778679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A3566-5C30-468C-A6A6-4338CF8CF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Pythagorean Expectation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1B0693-4AB7-4ADC-AFC0-1BE293A8E7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Derived empirically by Bill James in the 1980s</a:t>
                </a:r>
              </a:p>
              <a:p>
                <a:r>
                  <a:rPr lang="en-US" dirty="0"/>
                  <a:t>Original formula: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%=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𝑅𝐴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𝑅𝑆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𝑅𝑆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𝑅𝐴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Recent research suggests </a:t>
                </a:r>
                <a:r>
                  <a:rPr lang="en-US"/>
                  <a:t>the long-term exponent </a:t>
                </a:r>
                <a:r>
                  <a:rPr lang="en-US" dirty="0"/>
                  <a:t>is between 1.8 </a:t>
                </a:r>
                <a:r>
                  <a:rPr lang="en-US"/>
                  <a:t>and 1.9</a:t>
                </a:r>
                <a:endParaRPr lang="en-US" dirty="0"/>
              </a:p>
              <a:p>
                <a:r>
                  <a:rPr lang="en-US" dirty="0"/>
                  <a:t>Estimating </a:t>
                </a:r>
                <a:r>
                  <a:rPr lang="en-US" i="1" dirty="0"/>
                  <a:t>k</a:t>
                </a:r>
                <a:r>
                  <a:rPr lang="en-US" dirty="0"/>
                  <a:t> can be formulated as a regression problem: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𝑅𝐴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1B0693-4AB7-4ADC-AFC0-1BE293A8E7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84" t="-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2842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5F03B-00AC-4F8C-8D25-02EDC468F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Overall Exponent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597E3D-2780-4DE5-AFB6-DDCCE0A513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84263" y="1645481"/>
                <a:ext cx="5087938" cy="4195481"/>
              </a:xfrm>
            </p:spPr>
            <p:txBody>
              <a:bodyPr/>
              <a:lstStyle/>
              <a:p>
                <a:r>
                  <a:rPr lang="en-US"/>
                  <a:t>Simple Linear Regression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𝑅𝐴</m:t>
                            </m:r>
                          </m:den>
                        </m:f>
                      </m:e>
                    </m:d>
                  </m:oMath>
                </a14:m>
                <a:endParaRPr lang="en-US"/>
              </a:p>
              <a:p>
                <a:pPr lvl="1"/>
                <a:endParaRPr lang="en-US"/>
              </a:p>
              <a:p>
                <a:pPr lvl="1"/>
                <a:endParaRPr lang="en-US"/>
              </a:p>
              <a:p>
                <a:pPr lvl="1"/>
                <a:endParaRPr lang="en-US"/>
              </a:p>
              <a:p>
                <a:pPr marL="457200" lvl="1" indent="0">
                  <a:buNone/>
                </a:pPr>
                <a:endParaRPr lang="en-US"/>
              </a:p>
              <a:p>
                <a:pPr marL="457200" lvl="1" indent="0">
                  <a:buNone/>
                </a:pPr>
                <a:endParaRPr lang="en-US"/>
              </a:p>
              <a:p>
                <a:pPr lvl="1"/>
                <a:r>
                  <a:rPr lang="en-US"/>
                  <a:t>Exponent = 1.87752 ± 0.02212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597E3D-2780-4DE5-AFB6-DDCCE0A513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4263" y="1645481"/>
                <a:ext cx="5087938" cy="4195481"/>
              </a:xfrm>
              <a:blipFill>
                <a:blip r:embed="rId3"/>
                <a:stretch>
                  <a:fillRect l="-719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B0A74D6-1F3A-439C-B474-7D4EEEE690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4041" y="2687268"/>
            <a:ext cx="4658916" cy="866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8702943-E2D8-4867-8701-A59906C916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72201" y="1645480"/>
                <a:ext cx="5087938" cy="43076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06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r>
                  <a:rPr lang="en-US"/>
                  <a:t>Nonlinear Regression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𝑝𝑒𝑟𝑐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/>
              </a:p>
              <a:p>
                <a:pPr lvl="1"/>
                <a:endParaRPr lang="en-US"/>
              </a:p>
              <a:p>
                <a:pPr lvl="1"/>
                <a:endParaRPr lang="en-US"/>
              </a:p>
              <a:p>
                <a:pPr lvl="1"/>
                <a:endParaRPr lang="en-US"/>
              </a:p>
              <a:p>
                <a:pPr lvl="1"/>
                <a:endParaRPr lang="en-US"/>
              </a:p>
              <a:p>
                <a:pPr lvl="1"/>
                <a:endParaRPr lang="en-US"/>
              </a:p>
              <a:p>
                <a:pPr marL="457200" lvl="1" indent="0">
                  <a:buNone/>
                </a:pPr>
                <a:endParaRPr lang="en-US"/>
              </a:p>
              <a:p>
                <a:pPr marL="457200" lvl="1" indent="0">
                  <a:buNone/>
                </a:pPr>
                <a:endParaRPr lang="en-US"/>
              </a:p>
              <a:p>
                <a:pPr lvl="1"/>
                <a:r>
                  <a:rPr lang="en-US"/>
                  <a:t>Exponent = 1.8681 ± 0.0234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8702943-E2D8-4867-8701-A59906C91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1" y="1645480"/>
                <a:ext cx="5087938" cy="4307645"/>
              </a:xfrm>
              <a:prstGeom prst="rect">
                <a:avLst/>
              </a:prstGeom>
              <a:blipFill>
                <a:blip r:embed="rId5"/>
                <a:stretch>
                  <a:fillRect l="-719" t="-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BA42A510-321D-4BC1-931D-0BF39EDCB3E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724"/>
          <a:stretch/>
        </p:blipFill>
        <p:spPr>
          <a:xfrm>
            <a:off x="7677174" y="3685978"/>
            <a:ext cx="2152650" cy="16953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B823EB-5649-47D1-8F89-3C9D674876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1924" y="3743220"/>
            <a:ext cx="4629150" cy="723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4B6939-248E-4823-BD7D-76DDB4B864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2080" y="2869508"/>
            <a:ext cx="4008838" cy="60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640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B2562-F5A0-461B-B73A-3C7652BD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013" y="452718"/>
            <a:ext cx="10027925" cy="1400530"/>
          </a:xfrm>
        </p:spPr>
        <p:txBody>
          <a:bodyPr/>
          <a:lstStyle/>
          <a:p>
            <a:r>
              <a:rPr lang="en-US"/>
              <a:t>Change in Exponent Over Time</a:t>
            </a:r>
          </a:p>
        </p:txBody>
      </p:sp>
      <p:sp>
        <p:nvSpPr>
          <p:cNvPr id="4" name="AutoShape 1" descr="img0.png">
            <a:extLst>
              <a:ext uri="{FF2B5EF4-FFF2-40B4-BE49-F238E27FC236}">
                <a16:creationId xmlns:a16="http://schemas.microsoft.com/office/drawing/2014/main" id="{5090BD3F-38B8-4ECC-B4D6-1D08E05C55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1E36563-941D-4088-8377-0B4055608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14CEAB-FC8D-405A-B538-0AA760478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1650975"/>
            <a:ext cx="5156864" cy="38756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8CECD6-43EE-4B87-A466-E48A5F067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027" y="1650975"/>
            <a:ext cx="5156865" cy="387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5105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370</Words>
  <Application>Microsoft Macintosh PowerPoint</Application>
  <PresentationFormat>Widescreen</PresentationFormat>
  <Paragraphs>97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Century Gothic</vt:lpstr>
      <vt:lpstr>Wingdings 3</vt:lpstr>
      <vt:lpstr>Ion</vt:lpstr>
      <vt:lpstr>Expect to Win: Predicting  Winning (Proportion) in  Major League Baseball</vt:lpstr>
      <vt:lpstr>Goals</vt:lpstr>
      <vt:lpstr>Data</vt:lpstr>
      <vt:lpstr>Regression  Models</vt:lpstr>
      <vt:lpstr>Pretty PCR and PLS Plots</vt:lpstr>
      <vt:lpstr>Run Differential</vt:lpstr>
      <vt:lpstr>Pythagorean Expectation</vt:lpstr>
      <vt:lpstr>Overall Exponent Estimation</vt:lpstr>
      <vt:lpstr>Change in Exponent Over Time</vt:lpstr>
      <vt:lpstr>Weibull (1)</vt:lpstr>
      <vt:lpstr>Weibull (2)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Roberto A. Sanchez</cp:lastModifiedBy>
  <cp:revision>4</cp:revision>
  <dcterms:created xsi:type="dcterms:W3CDTF">2014-09-12T17:24:29Z</dcterms:created>
  <dcterms:modified xsi:type="dcterms:W3CDTF">2018-12-12T23:38:21Z</dcterms:modified>
</cp:coreProperties>
</file>