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38B7F-A439-425F-B1E7-87A4D95EC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5FB18-FA1E-43C8-A8C6-1CF53210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1E649-8903-4FD7-8918-DE69C261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B0281-C19A-4E33-8DCD-739B0CB8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2B52E-966E-477F-ACA9-229590BE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E96F-FDF1-4D6C-B0D7-33965A75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48F5F5-2586-4B25-99F0-7A5C6C0B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136C7-31EF-4628-9132-DE33F213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C5729-8AEF-494B-88C3-0EE75F75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AA921-1A54-4ABD-B5A6-1EE4CDC0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568083-A0E4-4850-A98C-699CE6781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DB9FA-9776-4C23-BC2D-06EC16377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86CA-FEA9-4811-9FC6-E7B01616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78B24-BE6F-4487-A2E6-1C7AED8A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1FC52-79A0-4C7B-9827-DE53D6CB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3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20BE-5A63-4552-BAFC-75EFB441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006D0-CFDC-4536-B3EA-272A80AE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FAEBC-DD94-419C-9868-1D3E6409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9BF35-6A2B-4207-96DD-A624BF1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EB9AB-B532-4D11-99D0-DF357A7A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3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F8403-CC80-4665-97C2-FDD829207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FC39F-4C40-426C-A793-B05BB27E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F1E92-DE48-4BD4-9D02-30DD5C8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FAA1B-AEF0-4709-8CF0-9C441567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73874-1410-4EB8-9F55-2C5A2E9E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2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367C6-F0E3-4FAE-B8FC-7FDF610A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7B99D-6556-45D3-9BA3-12B89DA4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B6919-04CF-40DA-A7BC-6696F3149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F0680-C879-461B-BDC9-7FD09AAA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8C596-2553-42E8-9F92-905DC7C3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681DCA-30EE-4BA0-9D05-73AF584D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B8539-B2F3-4F49-B571-7CF1AE9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BBB0C-43E8-40BB-8075-161A8A35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DD9B9-AD74-40C6-9749-5647E2751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CA4F9-6EA8-4D60-904D-116054EC5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3766D-08B3-47E3-AB02-9752946E5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69E1D8-CFC2-428D-80C2-BCF9F72E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FCECB7-F06F-4F79-9674-D286046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3FB3CD-A252-4F08-B663-3DCADC74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4E4A7-0871-402D-91C6-9326AC24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92DD2D-3890-4D8E-96B8-7C32CB15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4E2AE-1FAF-4A88-9747-4580E1C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BA957-5BA1-49AE-8DD8-831EDC71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24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52B018-5B0D-4EEB-9109-E3C516D4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926BF-9084-41B7-A968-5EE9C6EB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244BEE-243D-49EA-AB8B-27C8D292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974F1-D0AE-4322-9065-B4B6BC07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C36E6-B098-42D7-BC00-ABA5F1FB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DF5B6-0BD5-4AFA-904D-505EA8CF7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AABB5-2AA0-4158-8939-2CCBA21E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BA56F-8DFD-4E03-8B83-2C1BAEFB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0339A-BD10-45D8-942D-E65B9E71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A1BE-60BE-4F74-A710-ECF29E0A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FF8C02-210F-48CF-9AB5-A4666A6BD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89C9D-2EA5-4BCF-827C-E1D7850A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0B740-D706-4630-8683-3477823C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79769-60F1-4540-BB68-DFD69379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E8F83-9C33-48FB-97DF-E30F7501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5004BB-F4D1-4148-9353-AF401AAF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AF85D-83D4-44B6-A299-3B6F463E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0B2BE-7EE1-469E-A62B-F2D5F29F2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93FA-CD03-4092-9889-7B4A242D5F75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2BB5D-35D1-4047-B527-251441D91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3D67F-448E-44D8-B450-635E78818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45BBB-A4B9-4B5A-863A-410263CF0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3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7BF34B-6B6D-45C9-A2A0-8CAFFA62160C}"/>
              </a:ext>
            </a:extLst>
          </p:cNvPr>
          <p:cNvSpPr txBox="1"/>
          <p:nvPr/>
        </p:nvSpPr>
        <p:spPr>
          <a:xfrm>
            <a:off x="299349" y="0"/>
            <a:ext cx="1159330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6. 10</a:t>
            </a:r>
          </a:p>
          <a:p>
            <a:r>
              <a:rPr lang="en-US" altLang="ko-KR" dirty="0"/>
              <a:t>  - CE4</a:t>
            </a:r>
            <a:r>
              <a:rPr lang="ko-KR" altLang="en-US" dirty="0"/>
              <a:t> </a:t>
            </a:r>
            <a:r>
              <a:rPr lang="ko-KR" altLang="en-US" dirty="0" err="1"/>
              <a:t>다관절</a:t>
            </a:r>
            <a:r>
              <a:rPr lang="ko-KR" altLang="en-US" dirty="0"/>
              <a:t> 로봇 관련 수정</a:t>
            </a:r>
            <a:endParaRPr lang="en-US" altLang="ko-KR" dirty="0"/>
          </a:p>
          <a:p>
            <a:r>
              <a:rPr lang="en-US" altLang="ko-KR" dirty="0"/>
              <a:t>   . </a:t>
            </a:r>
            <a:r>
              <a:rPr lang="ko-KR" altLang="en-US" dirty="0" err="1"/>
              <a:t>너트러너</a:t>
            </a:r>
            <a:r>
              <a:rPr lang="ko-KR" altLang="en-US" dirty="0"/>
              <a:t> </a:t>
            </a:r>
            <a:r>
              <a:rPr lang="en-US" altLang="ko-KR" dirty="0"/>
              <a:t>Cycle Complete </a:t>
            </a:r>
            <a:r>
              <a:rPr lang="ko-KR" altLang="en-US" dirty="0"/>
              <a:t>수정 </a:t>
            </a:r>
            <a:r>
              <a:rPr lang="en-US" altLang="ko-KR" dirty="0"/>
              <a:t>( </a:t>
            </a:r>
            <a:r>
              <a:rPr lang="ko-KR" altLang="en-US" dirty="0"/>
              <a:t>기존 </a:t>
            </a:r>
            <a:r>
              <a:rPr lang="en-US" altLang="ko-KR" dirty="0"/>
              <a:t>Next </a:t>
            </a:r>
            <a:r>
              <a:rPr lang="en-US" altLang="ko-KR" dirty="0" err="1"/>
              <a:t>Tite</a:t>
            </a:r>
            <a:r>
              <a:rPr lang="en-US" altLang="ko-KR" dirty="0"/>
              <a:t> -&gt; </a:t>
            </a:r>
            <a:r>
              <a:rPr lang="ko-KR" altLang="en-US" dirty="0"/>
              <a:t>변경 </a:t>
            </a:r>
            <a:r>
              <a:rPr lang="en-US" altLang="ko-KR" dirty="0"/>
              <a:t>0.5 Sec ) </a:t>
            </a:r>
          </a:p>
          <a:p>
            <a:r>
              <a:rPr lang="en-US" altLang="ko-KR" dirty="0"/>
              <a:t>   . TM</a:t>
            </a:r>
            <a:r>
              <a:rPr lang="ko-KR" altLang="en-US" dirty="0"/>
              <a:t>로봇에서 체결 작업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/>
              <a:t>Cycle Complete </a:t>
            </a:r>
            <a:r>
              <a:rPr lang="ko-KR" altLang="en-US" dirty="0"/>
              <a:t>의 기존 </a:t>
            </a:r>
            <a:r>
              <a:rPr lang="ko-KR" altLang="en-US" dirty="0" err="1"/>
              <a:t>스테이터스를</a:t>
            </a:r>
            <a:r>
              <a:rPr lang="ko-KR" altLang="en-US" dirty="0"/>
              <a:t> 읽고 작업을 </a:t>
            </a:r>
            <a:r>
              <a:rPr lang="ko-KR" altLang="en-US" dirty="0" err="1"/>
              <a:t>안하는</a:t>
            </a:r>
            <a:r>
              <a:rPr lang="ko-KR" altLang="en-US" dirty="0"/>
              <a:t> 증상때문에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EOL </a:t>
            </a:r>
            <a:r>
              <a:rPr lang="ko-KR" altLang="en-US" dirty="0"/>
              <a:t>통신 프로토콜 수정</a:t>
            </a:r>
            <a:endParaRPr lang="en-US" altLang="ko-KR" dirty="0"/>
          </a:p>
          <a:p>
            <a:r>
              <a:rPr lang="en-US" altLang="ko-KR" dirty="0"/>
              <a:t>   . </a:t>
            </a:r>
            <a:r>
              <a:rPr lang="ko-KR" altLang="en-US" dirty="0"/>
              <a:t>통신 불량의 경우 </a:t>
            </a:r>
            <a:r>
              <a:rPr lang="ko-KR" altLang="en-US" dirty="0" err="1"/>
              <a:t>리노핀</a:t>
            </a:r>
            <a:r>
              <a:rPr lang="ko-KR" altLang="en-US" dirty="0"/>
              <a:t> </a:t>
            </a:r>
            <a:r>
              <a:rPr lang="ko-KR" altLang="en-US" dirty="0" err="1"/>
              <a:t>재접촉</a:t>
            </a:r>
            <a:r>
              <a:rPr lang="ko-KR" altLang="en-US" dirty="0"/>
              <a:t> 시도 </a:t>
            </a:r>
            <a:r>
              <a:rPr lang="en-US" altLang="ko-KR" dirty="0"/>
              <a:t>( </a:t>
            </a:r>
            <a:r>
              <a:rPr lang="ko-KR" altLang="en-US" dirty="0"/>
              <a:t>처음 검사 포함 </a:t>
            </a:r>
            <a:r>
              <a:rPr lang="en-US" altLang="ko-KR" dirty="0"/>
              <a:t>3</a:t>
            </a:r>
            <a:r>
              <a:rPr lang="ko-KR" altLang="en-US" dirty="0"/>
              <a:t>회 시도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. EOL </a:t>
            </a:r>
            <a:r>
              <a:rPr lang="ko-KR" altLang="en-US" dirty="0"/>
              <a:t>설비에서 </a:t>
            </a:r>
            <a:r>
              <a:rPr lang="en-US" altLang="ko-KR" dirty="0"/>
              <a:t>COMMNG </a:t>
            </a:r>
            <a:r>
              <a:rPr lang="ko-KR" altLang="en-US" dirty="0"/>
              <a:t>를 </a:t>
            </a:r>
            <a:r>
              <a:rPr lang="ko-KR" altLang="en-US" dirty="0" err="1"/>
              <a:t>보낼경우</a:t>
            </a:r>
            <a:r>
              <a:rPr lang="ko-KR" altLang="en-US" dirty="0"/>
              <a:t> 시도 </a:t>
            </a:r>
            <a:endParaRPr lang="en-US" altLang="ko-KR" dirty="0"/>
          </a:p>
          <a:p>
            <a:r>
              <a:rPr lang="en-US" altLang="ko-KR" dirty="0"/>
              <a:t>   . </a:t>
            </a:r>
            <a:r>
              <a:rPr lang="ko-KR" altLang="en-US" dirty="0"/>
              <a:t>추후 </a:t>
            </a:r>
            <a:r>
              <a:rPr lang="en-US" altLang="ko-KR" dirty="0"/>
              <a:t>CE1,2,3</a:t>
            </a:r>
            <a:r>
              <a:rPr lang="ko-KR" altLang="en-US" dirty="0"/>
              <a:t>에도 적용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번역 수정 진행중</a:t>
            </a:r>
            <a:endParaRPr lang="en-US" altLang="ko-KR" dirty="0"/>
          </a:p>
          <a:p>
            <a:r>
              <a:rPr lang="en-US" altLang="ko-KR" dirty="0"/>
              <a:t>    . </a:t>
            </a:r>
            <a:r>
              <a:rPr lang="ko-KR" altLang="en-US" dirty="0"/>
              <a:t>국내 </a:t>
            </a:r>
            <a:r>
              <a:rPr lang="en-US" altLang="ko-KR" dirty="0"/>
              <a:t>REWORK </a:t>
            </a:r>
            <a:r>
              <a:rPr lang="ko-KR" altLang="en-US" dirty="0"/>
              <a:t>라인에서 쓰는 기능은 안보이도록 숨기기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리프트 추가 </a:t>
            </a:r>
            <a:r>
              <a:rPr lang="ko-KR" altLang="en-US" dirty="0" err="1"/>
              <a:t>인터록</a:t>
            </a:r>
            <a:r>
              <a:rPr lang="ko-KR" altLang="en-US" dirty="0"/>
              <a:t> 진행중</a:t>
            </a:r>
            <a:endParaRPr lang="en-US" altLang="ko-KR" dirty="0"/>
          </a:p>
          <a:p>
            <a:r>
              <a:rPr lang="en-US" altLang="ko-KR" dirty="0"/>
              <a:t>   . </a:t>
            </a:r>
            <a:r>
              <a:rPr lang="ko-KR" altLang="en-US" dirty="0"/>
              <a:t>투입 </a:t>
            </a:r>
            <a:r>
              <a:rPr lang="en-US" altLang="ko-KR" dirty="0"/>
              <a:t>LIFT &lt;-&gt; MAIN C/V </a:t>
            </a:r>
            <a:r>
              <a:rPr lang="ko-KR" altLang="en-US" dirty="0"/>
              <a:t>안전센서 확인후 상승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65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7BF34B-6B6D-45C9-A2A0-8CAFFA62160C}"/>
              </a:ext>
            </a:extLst>
          </p:cNvPr>
          <p:cNvSpPr txBox="1"/>
          <p:nvPr/>
        </p:nvSpPr>
        <p:spPr>
          <a:xfrm>
            <a:off x="299349" y="0"/>
            <a:ext cx="79351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6. 11</a:t>
            </a:r>
          </a:p>
          <a:p>
            <a:r>
              <a:rPr lang="en-US" altLang="ko-KR" dirty="0"/>
              <a:t>  - EOL </a:t>
            </a:r>
            <a:r>
              <a:rPr lang="ko-KR" altLang="en-US" dirty="0"/>
              <a:t>통신 프로토콜 수정</a:t>
            </a:r>
            <a:endParaRPr lang="en-US" altLang="ko-KR" dirty="0"/>
          </a:p>
          <a:p>
            <a:r>
              <a:rPr lang="en-US" altLang="ko-KR" dirty="0"/>
              <a:t>   . </a:t>
            </a:r>
            <a:r>
              <a:rPr lang="ko-KR" altLang="en-US" dirty="0"/>
              <a:t>통신 불량의 경우 </a:t>
            </a:r>
            <a:r>
              <a:rPr lang="ko-KR" altLang="en-US" dirty="0" err="1"/>
              <a:t>리노핀</a:t>
            </a:r>
            <a:r>
              <a:rPr lang="ko-KR" altLang="en-US" dirty="0"/>
              <a:t> </a:t>
            </a:r>
            <a:r>
              <a:rPr lang="ko-KR" altLang="en-US" dirty="0" err="1"/>
              <a:t>재접촉</a:t>
            </a:r>
            <a:r>
              <a:rPr lang="ko-KR" altLang="en-US" dirty="0"/>
              <a:t> 시도 </a:t>
            </a:r>
            <a:r>
              <a:rPr lang="en-US" altLang="ko-KR" dirty="0"/>
              <a:t>( </a:t>
            </a:r>
            <a:r>
              <a:rPr lang="ko-KR" altLang="en-US" dirty="0"/>
              <a:t>처음 검사 포함 </a:t>
            </a:r>
            <a:r>
              <a:rPr lang="en-US" altLang="ko-KR" dirty="0"/>
              <a:t>3</a:t>
            </a:r>
            <a:r>
              <a:rPr lang="ko-KR" altLang="en-US" dirty="0"/>
              <a:t>회 시도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. EOL </a:t>
            </a:r>
            <a:r>
              <a:rPr lang="ko-KR" altLang="en-US" dirty="0"/>
              <a:t>설비에서 </a:t>
            </a:r>
            <a:r>
              <a:rPr lang="en-US" altLang="ko-KR" dirty="0"/>
              <a:t>COMMNG </a:t>
            </a:r>
            <a:r>
              <a:rPr lang="ko-KR" altLang="en-US" dirty="0"/>
              <a:t>를 </a:t>
            </a:r>
            <a:r>
              <a:rPr lang="ko-KR" altLang="en-US" dirty="0" err="1"/>
              <a:t>보낼경우</a:t>
            </a:r>
            <a:r>
              <a:rPr lang="ko-KR" altLang="en-US" dirty="0"/>
              <a:t> 시도 </a:t>
            </a:r>
            <a:r>
              <a:rPr lang="en-US" altLang="ko-KR" dirty="0"/>
              <a:t>-&gt; NG</a:t>
            </a:r>
            <a:r>
              <a:rPr lang="ko-KR" altLang="en-US" dirty="0"/>
              <a:t>시 </a:t>
            </a:r>
            <a:r>
              <a:rPr lang="en-US" altLang="ko-KR" dirty="0"/>
              <a:t>STOP </a:t>
            </a:r>
            <a:r>
              <a:rPr lang="ko-KR" altLang="en-US" dirty="0"/>
              <a:t>커맨드 보냄</a:t>
            </a:r>
            <a:endParaRPr lang="en-US" altLang="ko-KR" dirty="0"/>
          </a:p>
          <a:p>
            <a:r>
              <a:rPr lang="en-US" altLang="ko-KR" dirty="0"/>
              <a:t>   . </a:t>
            </a:r>
            <a:r>
              <a:rPr lang="ko-KR" altLang="en-US" dirty="0"/>
              <a:t>추후 </a:t>
            </a:r>
            <a:r>
              <a:rPr lang="en-US" altLang="ko-KR" dirty="0"/>
              <a:t>CE1,2,3</a:t>
            </a:r>
            <a:r>
              <a:rPr lang="ko-KR" altLang="en-US" dirty="0"/>
              <a:t>에도 적용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번역 수정 진행중</a:t>
            </a:r>
            <a:endParaRPr lang="en-US" altLang="ko-KR" dirty="0"/>
          </a:p>
          <a:p>
            <a:r>
              <a:rPr lang="en-US" altLang="ko-KR" dirty="0"/>
              <a:t>    . </a:t>
            </a:r>
            <a:r>
              <a:rPr lang="ko-KR" altLang="en-US" dirty="0"/>
              <a:t>국내 </a:t>
            </a:r>
            <a:r>
              <a:rPr lang="en-US" altLang="ko-KR" dirty="0"/>
              <a:t>REWORK </a:t>
            </a:r>
            <a:r>
              <a:rPr lang="ko-KR" altLang="en-US" dirty="0"/>
              <a:t>라인에서 쓰는 기능은 안보이도록 숨기기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리프트 추가 </a:t>
            </a:r>
            <a:r>
              <a:rPr lang="ko-KR" altLang="en-US" dirty="0" err="1"/>
              <a:t>인터록</a:t>
            </a:r>
            <a:endParaRPr lang="en-US" altLang="ko-KR" dirty="0"/>
          </a:p>
          <a:p>
            <a:r>
              <a:rPr lang="en-US" altLang="ko-KR" dirty="0"/>
              <a:t>   . </a:t>
            </a:r>
            <a:r>
              <a:rPr lang="ko-KR" altLang="en-US" dirty="0"/>
              <a:t>투입 </a:t>
            </a:r>
            <a:r>
              <a:rPr lang="en-US" altLang="ko-KR" dirty="0"/>
              <a:t>LIFT &lt;-&gt; MAIN C/V </a:t>
            </a:r>
            <a:r>
              <a:rPr lang="ko-KR" altLang="en-US" dirty="0"/>
              <a:t>안전센서 확인후 상승 </a:t>
            </a:r>
            <a:r>
              <a:rPr lang="en-US" altLang="ko-KR" dirty="0"/>
              <a:t>[</a:t>
            </a:r>
            <a:r>
              <a:rPr lang="ko-KR" altLang="en-US" dirty="0"/>
              <a:t>완료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. </a:t>
            </a:r>
            <a:r>
              <a:rPr lang="ko-KR" altLang="en-US" dirty="0" err="1"/>
              <a:t>하강시</a:t>
            </a:r>
            <a:r>
              <a:rPr lang="ko-KR" altLang="en-US" dirty="0"/>
              <a:t> 제품 </a:t>
            </a:r>
            <a:r>
              <a:rPr lang="ko-KR" altLang="en-US" dirty="0" err="1"/>
              <a:t>로딩전</a:t>
            </a:r>
            <a:r>
              <a:rPr lang="ko-KR" altLang="en-US" dirty="0"/>
              <a:t> 팔레트 감지 </a:t>
            </a:r>
            <a:r>
              <a:rPr lang="ko-KR" altLang="en-US" dirty="0" err="1"/>
              <a:t>한번더</a:t>
            </a:r>
            <a:r>
              <a:rPr lang="ko-KR" altLang="en-US" dirty="0"/>
              <a:t> 확인 </a:t>
            </a:r>
            <a:r>
              <a:rPr lang="en-US" altLang="ko-KR" dirty="0"/>
              <a:t>[</a:t>
            </a:r>
            <a:r>
              <a:rPr lang="ko-KR" altLang="en-US" dirty="0"/>
              <a:t>완료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794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0BEB0D-B609-42F2-9B1B-E15276A39FD5}"/>
              </a:ext>
            </a:extLst>
          </p:cNvPr>
          <p:cNvSpPr/>
          <p:nvPr/>
        </p:nvSpPr>
        <p:spPr>
          <a:xfrm>
            <a:off x="5220788" y="204653"/>
            <a:ext cx="1519645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ST:BCD,BCD,BCD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670A6E-1693-4FB2-A27A-82BD0AA3D199}"/>
              </a:ext>
            </a:extLst>
          </p:cNvPr>
          <p:cNvSpPr/>
          <p:nvPr/>
        </p:nvSpPr>
        <p:spPr>
          <a:xfrm>
            <a:off x="5220787" y="929641"/>
            <a:ext cx="151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C94D85-B646-4EA4-81AC-FE36B4C6D4D0}"/>
              </a:ext>
            </a:extLst>
          </p:cNvPr>
          <p:cNvSpPr/>
          <p:nvPr/>
        </p:nvSpPr>
        <p:spPr>
          <a:xfrm>
            <a:off x="3557808" y="2037808"/>
            <a:ext cx="151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9B3D18-7738-4668-8472-685CDC32A8BA}"/>
              </a:ext>
            </a:extLst>
          </p:cNvPr>
          <p:cNvSpPr/>
          <p:nvPr/>
        </p:nvSpPr>
        <p:spPr>
          <a:xfrm>
            <a:off x="5208087" y="2037808"/>
            <a:ext cx="151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9F8C21-8FAA-42AC-8BA3-D0D144DCDD89}"/>
              </a:ext>
            </a:extLst>
          </p:cNvPr>
          <p:cNvSpPr/>
          <p:nvPr/>
        </p:nvSpPr>
        <p:spPr>
          <a:xfrm>
            <a:off x="6858370" y="2037808"/>
            <a:ext cx="15196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COMMNG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B25B1B-B47A-4AA3-832C-D2A72D2D58FF}"/>
              </a:ext>
            </a:extLst>
          </p:cNvPr>
          <p:cNvSpPr/>
          <p:nvPr/>
        </p:nvSpPr>
        <p:spPr>
          <a:xfrm>
            <a:off x="6856190" y="2782389"/>
            <a:ext cx="1519645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STOP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19B27-BA26-4A2C-BF34-0DB722149868}"/>
              </a:ext>
            </a:extLst>
          </p:cNvPr>
          <p:cNvSpPr/>
          <p:nvPr/>
        </p:nvSpPr>
        <p:spPr>
          <a:xfrm>
            <a:off x="2368724" y="5042261"/>
            <a:ext cx="7454551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04E450-20FC-447F-B5F5-ADCF537D0B0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980610" y="814253"/>
            <a:ext cx="1" cy="1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5D1B97-2079-46F3-A4AC-31649013F50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967910" y="1539241"/>
            <a:ext cx="12700" cy="49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BDAA52-602F-4528-9740-2A6D4C05C25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317631" y="1539241"/>
            <a:ext cx="1662979" cy="49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D1D1DC8-FB64-4CA9-9F22-58BD65CBF93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80610" y="1539241"/>
            <a:ext cx="1637583" cy="49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CD3FF30-8645-4185-9920-7A05FAF990B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7616013" y="2647408"/>
            <a:ext cx="2180" cy="13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B2AC995-1BC7-4630-B2A5-4250BA35EFD7}"/>
              </a:ext>
            </a:extLst>
          </p:cNvPr>
          <p:cNvCxnSpPr>
            <a:cxnSpLocks/>
            <a:stCxn id="64" idx="3"/>
            <a:endCxn id="5" idx="3"/>
          </p:cNvCxnSpPr>
          <p:nvPr/>
        </p:nvCxnSpPr>
        <p:spPr>
          <a:xfrm flipH="1" flipV="1">
            <a:off x="6740432" y="1234441"/>
            <a:ext cx="3285687" cy="1852748"/>
          </a:xfrm>
          <a:prstGeom prst="bentConnector3">
            <a:avLst>
              <a:gd name="adj1" fmla="val -6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160C32-BF46-40C0-A5E9-21F0F77C4D46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4317631" y="2647408"/>
            <a:ext cx="1778369" cy="239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246EEB9-0F1D-4782-BA6C-07B6CC984B34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5967910" y="2647408"/>
            <a:ext cx="128090" cy="239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BFDCF97-594B-4A82-B72C-F0DA487CF366}"/>
              </a:ext>
            </a:extLst>
          </p:cNvPr>
          <p:cNvSpPr/>
          <p:nvPr/>
        </p:nvSpPr>
        <p:spPr>
          <a:xfrm>
            <a:off x="8506474" y="2782389"/>
            <a:ext cx="1519645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RETRY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3013DD7-8CEB-474D-B791-EC1A5BFAA80C}"/>
              </a:ext>
            </a:extLst>
          </p:cNvPr>
          <p:cNvCxnSpPr>
            <a:stCxn id="8" idx="2"/>
            <a:endCxn id="64" idx="0"/>
          </p:cNvCxnSpPr>
          <p:nvPr/>
        </p:nvCxnSpPr>
        <p:spPr>
          <a:xfrm>
            <a:off x="7618193" y="2647408"/>
            <a:ext cx="1648104" cy="13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992FE67-183A-4BC5-9E9B-C4096D42B8E4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flipH="1">
            <a:off x="6096000" y="3391989"/>
            <a:ext cx="1520013" cy="165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88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84B65F8E-3D0E-4DAA-8F84-9CA72CB48181}"/>
              </a:ext>
            </a:extLst>
          </p:cNvPr>
          <p:cNvSpPr/>
          <p:nvPr/>
        </p:nvSpPr>
        <p:spPr>
          <a:xfrm>
            <a:off x="3853542" y="5455920"/>
            <a:ext cx="896983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976292-2FD7-4B20-8CA1-64C09C23D662}"/>
              </a:ext>
            </a:extLst>
          </p:cNvPr>
          <p:cNvSpPr/>
          <p:nvPr/>
        </p:nvSpPr>
        <p:spPr>
          <a:xfrm>
            <a:off x="5216912" y="5571976"/>
            <a:ext cx="896983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89197D-9E94-4EE4-89AC-CA9686EF0ADD}"/>
              </a:ext>
            </a:extLst>
          </p:cNvPr>
          <p:cNvSpPr/>
          <p:nvPr/>
        </p:nvSpPr>
        <p:spPr>
          <a:xfrm>
            <a:off x="4733108" y="2675708"/>
            <a:ext cx="896983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6919E8-7CF0-4BE2-8AE9-9E9573DAD7D9}"/>
              </a:ext>
            </a:extLst>
          </p:cNvPr>
          <p:cNvSpPr/>
          <p:nvPr/>
        </p:nvSpPr>
        <p:spPr>
          <a:xfrm>
            <a:off x="3335383" y="1018902"/>
            <a:ext cx="3692434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진입</a:t>
            </a:r>
            <a:r>
              <a:rPr lang="en-US" altLang="ko-KR" dirty="0"/>
              <a:t>+</a:t>
            </a:r>
            <a:r>
              <a:rPr lang="ko-KR" altLang="en-US" dirty="0"/>
              <a:t>체결</a:t>
            </a:r>
            <a:r>
              <a:rPr lang="en-US" altLang="ko-KR" dirty="0"/>
              <a:t>+</a:t>
            </a:r>
            <a:r>
              <a:rPr lang="ko-KR" altLang="en-US" dirty="0"/>
              <a:t>완료신호 체크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DBA62C0-182E-42FD-ABF0-52CA114F22A9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5181600" y="2151016"/>
            <a:ext cx="0" cy="52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5A9AE0-0A76-4593-878D-23EDF50757B5}"/>
              </a:ext>
            </a:extLst>
          </p:cNvPr>
          <p:cNvSpPr/>
          <p:nvPr/>
        </p:nvSpPr>
        <p:spPr>
          <a:xfrm>
            <a:off x="3566163" y="4025537"/>
            <a:ext cx="3230874" cy="104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NG </a:t>
            </a:r>
            <a:r>
              <a:rPr lang="ko-KR" altLang="en-US" dirty="0"/>
              <a:t>판정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F63838-19E1-4EC7-8328-5C248614A811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5181600" y="3468188"/>
            <a:ext cx="0" cy="55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FF78D3-439F-473C-B19B-C6131A8FB39D}"/>
              </a:ext>
            </a:extLst>
          </p:cNvPr>
          <p:cNvCxnSpPr>
            <a:stCxn id="10" idx="2"/>
            <a:endCxn id="4" idx="7"/>
          </p:cNvCxnSpPr>
          <p:nvPr/>
        </p:nvCxnSpPr>
        <p:spPr>
          <a:xfrm flipH="1">
            <a:off x="4619165" y="5072742"/>
            <a:ext cx="562435" cy="49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3B60DF-7509-4CF6-ADC2-1888661675D8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5181600" y="5072742"/>
            <a:ext cx="483804" cy="49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092667-1E62-46C0-AD67-CA054BB41AD6}"/>
              </a:ext>
            </a:extLst>
          </p:cNvPr>
          <p:cNvSpPr txBox="1"/>
          <p:nvPr/>
        </p:nvSpPr>
        <p:spPr>
          <a:xfrm>
            <a:off x="4144150" y="267570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초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40C56B2-DE1D-4C18-B826-80A0080B66A3}"/>
              </a:ext>
            </a:extLst>
          </p:cNvPr>
          <p:cNvCxnSpPr>
            <a:stCxn id="6" idx="6"/>
            <a:endCxn id="10" idx="3"/>
          </p:cNvCxnSpPr>
          <p:nvPr/>
        </p:nvCxnSpPr>
        <p:spPr>
          <a:xfrm>
            <a:off x="5630091" y="3071948"/>
            <a:ext cx="1166946" cy="1477192"/>
          </a:xfrm>
          <a:prstGeom prst="bentConnector3">
            <a:avLst>
              <a:gd name="adj1" fmla="val 1195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ACC283-9BF8-4B0B-8875-F38E3CF69335}"/>
              </a:ext>
            </a:extLst>
          </p:cNvPr>
          <p:cNvSpPr txBox="1"/>
          <p:nvPr/>
        </p:nvSpPr>
        <p:spPr>
          <a:xfrm>
            <a:off x="7175863" y="3810544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초 </a:t>
            </a:r>
            <a:r>
              <a:rPr lang="en-US" altLang="ko-KR" dirty="0"/>
              <a:t>Over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DCD7245-E9A6-4E08-BED1-342119693C80}"/>
              </a:ext>
            </a:extLst>
          </p:cNvPr>
          <p:cNvCxnSpPr>
            <a:cxnSpLocks/>
            <a:stCxn id="4" idx="2"/>
            <a:endCxn id="26" idx="1"/>
          </p:cNvCxnSpPr>
          <p:nvPr/>
        </p:nvCxnSpPr>
        <p:spPr>
          <a:xfrm rot="10800000" flipH="1">
            <a:off x="3853541" y="402772"/>
            <a:ext cx="406859" cy="5449389"/>
          </a:xfrm>
          <a:prstGeom prst="bentConnector3">
            <a:avLst>
              <a:gd name="adj1" fmla="val -263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3627CF-7098-4324-9EB7-0FC00CDF0340}"/>
              </a:ext>
            </a:extLst>
          </p:cNvPr>
          <p:cNvSpPr txBox="1"/>
          <p:nvPr/>
        </p:nvSpPr>
        <p:spPr>
          <a:xfrm>
            <a:off x="5654308" y="264712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0.3</a:t>
            </a:r>
            <a:r>
              <a:rPr lang="ko-KR" altLang="en-US" dirty="0"/>
              <a:t>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90058-DC54-4290-B861-466BB63183EE}"/>
              </a:ext>
            </a:extLst>
          </p:cNvPr>
          <p:cNvSpPr/>
          <p:nvPr/>
        </p:nvSpPr>
        <p:spPr>
          <a:xfrm>
            <a:off x="4260401" y="169817"/>
            <a:ext cx="1983645" cy="46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BOLT ON</a:t>
            </a:r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E6EC24E5-FF06-4590-B97E-1B8F3DBF7F65}"/>
              </a:ext>
            </a:extLst>
          </p:cNvPr>
          <p:cNvCxnSpPr>
            <a:stCxn id="26" idx="2"/>
            <a:endCxn id="7" idx="0"/>
          </p:cNvCxnSpPr>
          <p:nvPr/>
        </p:nvCxnSpPr>
        <p:spPr>
          <a:xfrm rot="5400000">
            <a:off x="5025323" y="792001"/>
            <a:ext cx="383178" cy="70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F46EFAC9-F41E-4C57-BDCE-DDE395A12BEE}"/>
              </a:ext>
            </a:extLst>
          </p:cNvPr>
          <p:cNvSpPr/>
          <p:nvPr/>
        </p:nvSpPr>
        <p:spPr>
          <a:xfrm>
            <a:off x="7261515" y="209005"/>
            <a:ext cx="896983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EF7807F-5E4E-492C-A9FF-6856B12BEF0B}"/>
              </a:ext>
            </a:extLst>
          </p:cNvPr>
          <p:cNvSpPr/>
          <p:nvPr/>
        </p:nvSpPr>
        <p:spPr>
          <a:xfrm>
            <a:off x="8253337" y="209005"/>
            <a:ext cx="896983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4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242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현석</dc:creator>
  <cp:lastModifiedBy>홍 현석</cp:lastModifiedBy>
  <cp:revision>13</cp:revision>
  <dcterms:created xsi:type="dcterms:W3CDTF">2019-06-10T11:13:04Z</dcterms:created>
  <dcterms:modified xsi:type="dcterms:W3CDTF">2019-06-11T14:26:44Z</dcterms:modified>
</cp:coreProperties>
</file>