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  <p:sldId id="268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48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38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6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16C1DB87-10EE-5346-85BD-6FFC27BFCF52}"/>
              </a:ext>
            </a:extLst>
          </p:cNvPr>
          <p:cNvSpPr/>
          <p:nvPr userDrawn="1"/>
        </p:nvSpPr>
        <p:spPr>
          <a:xfrm>
            <a:off x="197617" y="217208"/>
            <a:ext cx="11733961" cy="5823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68CF91-C6D5-B540-AB29-38BBD539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94" y="1555700"/>
            <a:ext cx="5318583" cy="3953560"/>
          </a:xfrm>
          <a:prstGeom prst="rect">
            <a:avLst/>
          </a:prstGeom>
        </p:spPr>
        <p:txBody>
          <a:bodyPr lIns="36000" tIns="0" rIns="0" bIns="0" anchor="t" anchorCtr="0"/>
          <a:lstStyle>
            <a:lvl1pPr fontAlgn="t">
              <a:defRPr sz="2000" b="0" i="0" kern="500" baseline="0">
                <a:latin typeface="Trade Gothic LT Pro Condensed N" panose="020B0506040303020004" pitchFamily="34" charset="77"/>
              </a:defRPr>
            </a:lvl1pPr>
          </a:lstStyle>
          <a:p>
            <a:pPr lvl="0"/>
            <a:r>
              <a:rPr lang="sv-SE" dirty="0"/>
              <a:t>Klicka här för att ändra format på bakgrundstexten
Nivå två
Nivå tre
Nivå fyra
Nivå fem</a:t>
            </a:r>
            <a:endParaRPr lang="en-US" dirty="0"/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BD7ED245-686C-C245-9DF6-E11A6FC03816}"/>
              </a:ext>
            </a:extLst>
          </p:cNvPr>
          <p:cNvCxnSpPr>
            <a:cxnSpLocks/>
          </p:cNvCxnSpPr>
          <p:nvPr userDrawn="1"/>
        </p:nvCxnSpPr>
        <p:spPr>
          <a:xfrm>
            <a:off x="594360" y="1257300"/>
            <a:ext cx="10988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5F82BE40-8504-FD44-8CCE-0296F47FB0D3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3294" y="743604"/>
            <a:ext cx="10969106" cy="47699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 fontAlgn="ctr" hangingPunct="0">
              <a:buNone/>
              <a:defRPr sz="3000" b="1" i="0" cap="all" baseline="0">
                <a:solidFill>
                  <a:schemeClr val="tx1"/>
                </a:solidFill>
                <a:latin typeface="Trade Gothic LT Pro Bold Conden" panose="020B05030403030200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87B960A-A5FA-BF4C-8333-6EE46663920F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260125" y="1555699"/>
            <a:ext cx="5318581" cy="395355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77D42C6A-ACC0-564A-A0C5-47750D6C95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3942" y="6376191"/>
            <a:ext cx="1551926" cy="253209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624340FF-1A6C-6C46-8DF1-118B98A289BF}"/>
              </a:ext>
            </a:extLst>
          </p:cNvPr>
          <p:cNvSpPr txBox="1"/>
          <p:nvPr userDrawn="1"/>
        </p:nvSpPr>
        <p:spPr>
          <a:xfrm>
            <a:off x="226132" y="6114396"/>
            <a:ext cx="2677088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sv-SE" sz="1000" b="1" i="0" baseline="0" dirty="0" err="1">
                <a:solidFill>
                  <a:schemeClr val="tx1"/>
                </a:solidFill>
                <a:latin typeface="Trade Gothic LT Pro Bold Conden" panose="020B0503040303020004" pitchFamily="34" charset="77"/>
              </a:rPr>
              <a:t>Cuebid</a:t>
            </a:r>
            <a:endParaRPr lang="sv-SE" sz="1000" b="1" i="0" baseline="0" dirty="0">
              <a:solidFill>
                <a:schemeClr val="tx1"/>
              </a:solidFill>
              <a:latin typeface="Trade Gothic LT Pro Bold Conden" panose="020B0503040303020004" pitchFamily="34" charset="77"/>
            </a:endParaRPr>
          </a:p>
          <a:p>
            <a:r>
              <a:rPr lang="sv-SE" sz="1000" b="0" i="0" baseline="0" dirty="0" err="1">
                <a:solidFill>
                  <a:schemeClr val="tx1"/>
                </a:solidFill>
                <a:latin typeface="Trade Gothic LT Pro Condensed N" panose="020B0506040303020004" pitchFamily="34" charset="77"/>
              </a:rPr>
              <a:t>info@cuebid.se</a:t>
            </a:r>
            <a:endParaRPr lang="sv-SE" sz="1000" b="0" i="0" baseline="0" dirty="0">
              <a:solidFill>
                <a:schemeClr val="tx1"/>
              </a:solidFill>
              <a:latin typeface="Trade Gothic LT Pro Condensed N" panose="020B0506040303020004" pitchFamily="34" charset="77"/>
            </a:endParaRPr>
          </a:p>
          <a:p>
            <a:r>
              <a:rPr lang="sv-SE" sz="1000" b="0" i="0" baseline="0" dirty="0" err="1">
                <a:solidFill>
                  <a:schemeClr val="tx1"/>
                </a:solidFill>
                <a:latin typeface="Trade Gothic LT Pro Condensed N" panose="020B0506040303020004" pitchFamily="34" charset="77"/>
              </a:rPr>
              <a:t>www.cuebid.se</a:t>
            </a:r>
            <a:endParaRPr lang="sv-SE" sz="1000" b="0" i="0" baseline="0" dirty="0">
              <a:solidFill>
                <a:schemeClr val="tx1"/>
              </a:solidFill>
              <a:latin typeface="Trade Gothic LT Pro Condensed N" panose="020B05060403030200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38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5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55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0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95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2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18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6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9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253C-9998-43A9-BE4A-7F253CB5B5C9}" type="datetimeFigureOut">
              <a:rPr lang="sv-SE" smtClean="0"/>
              <a:t>2022-06-07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FD42-972E-4468-BE93-8F971D4B69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58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”Cybersäkerhet – En introduktion”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Jesper Värn</a:t>
            </a:r>
          </a:p>
        </p:txBody>
      </p:sp>
    </p:spTree>
    <p:extLst>
      <p:ext uri="{BB962C8B-B14F-4D97-AF65-F5344CB8AC3E}">
        <p14:creationId xmlns:p14="http://schemas.microsoft.com/office/powerpoint/2010/main" val="14705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VPN</a:t>
            </a:r>
          </a:p>
        </p:txBody>
      </p:sp>
      <p:pic>
        <p:nvPicPr>
          <p:cNvPr id="2050" name="Picture 2" descr="Vad är en VPN? Ultimata guiden för VPN | Hittawebbhotell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73" y="1825625"/>
            <a:ext cx="90558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Filintegritetsskydd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94" y="1825625"/>
            <a:ext cx="5468012" cy="4351338"/>
          </a:xfrm>
        </p:spPr>
      </p:pic>
    </p:spTree>
    <p:extLst>
      <p:ext uri="{BB962C8B-B14F-4D97-AF65-F5344CB8AC3E}">
        <p14:creationId xmlns:p14="http://schemas.microsoft.com/office/powerpoint/2010/main" val="395150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Man jämför checksummorna </a:t>
            </a:r>
          </a:p>
        </p:txBody>
      </p:sp>
      <p:pic>
        <p:nvPicPr>
          <p:cNvPr id="3074" name="Picture 2" descr="7 Best Free Open Source File Integrity Monitoring Software For Wind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76" y="2672371"/>
            <a:ext cx="4286848" cy="2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Attacksignaturer</a:t>
            </a:r>
          </a:p>
        </p:txBody>
      </p:sp>
      <p:pic>
        <p:nvPicPr>
          <p:cNvPr id="5" name="Picture 4" descr="https://www.researchgate.net/profile/Huy-Kang-Kim/publication/267368243/figure/fig6/AS:392061896413194@1470486248259/Attack-signature-datab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82" y="1704110"/>
            <a:ext cx="7352145" cy="5153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90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Två grundprinciper för ”säker utvecklingsmiljö”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Segmentering</a:t>
            </a:r>
          </a:p>
          <a:p>
            <a:r>
              <a:rPr lang="sv-SE" dirty="0"/>
              <a:t>Kryptologiska skydd</a:t>
            </a:r>
          </a:p>
        </p:txBody>
      </p:sp>
    </p:spTree>
    <p:extLst>
      <p:ext uri="{BB962C8B-B14F-4D97-AF65-F5344CB8AC3E}">
        <p14:creationId xmlns:p14="http://schemas.microsoft.com/office/powerpoint/2010/main" val="1461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Olika lager av säkerhet </a:t>
            </a:r>
          </a:p>
        </p:txBody>
      </p:sp>
      <p:pic>
        <p:nvPicPr>
          <p:cNvPr id="1026" name="Picture 2" descr="https://www.dotnek.com/Files/Blog/30330/What-are-the-7-layers-of-securi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OSI-modellen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65745"/>
            <a:ext cx="897081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TCP/IP-stackens protokoll i OSI-modellen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10" y="2050473"/>
            <a:ext cx="5357090" cy="38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VLAN i nätverkssegmentering</a:t>
            </a:r>
          </a:p>
        </p:txBody>
      </p:sp>
      <p:pic>
        <p:nvPicPr>
          <p:cNvPr id="4" name="Content Placeholder 3" descr="VLAN Basic Concepts Explained with Exampl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2896394"/>
            <a:ext cx="6600825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8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”Logisk topologi”</a:t>
            </a:r>
          </a:p>
        </p:txBody>
      </p:sp>
      <p:pic>
        <p:nvPicPr>
          <p:cNvPr id="4" name="Content Placeholder 3" descr="VLAN Basic Concepts Explained with Exampl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653506"/>
            <a:ext cx="6391275" cy="269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0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Dataintegritetsskydd</a:t>
            </a:r>
          </a:p>
          <a:p>
            <a:r>
              <a:rPr lang="sv-SE" dirty="0"/>
              <a:t>Filskydd med ”symmetriska algoritmer”</a:t>
            </a:r>
          </a:p>
          <a:p>
            <a:pPr lvl="1"/>
            <a:r>
              <a:rPr lang="sv-SE" dirty="0"/>
              <a:t>Symmetrisk kryptering</a:t>
            </a:r>
          </a:p>
          <a:p>
            <a:pPr lvl="2"/>
            <a:r>
              <a:rPr lang="sv-SE" dirty="0"/>
              <a:t>DES, AES, One-way-hash – MD5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sv-SE" dirty="0"/>
              <a:t>Kryptologiska skydd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5" y="1760725"/>
            <a:ext cx="5318581" cy="3543504"/>
          </a:xfrm>
        </p:spPr>
      </p:pic>
    </p:spTree>
    <p:extLst>
      <p:ext uri="{BB962C8B-B14F-4D97-AF65-F5344CB8AC3E}">
        <p14:creationId xmlns:p14="http://schemas.microsoft.com/office/powerpoint/2010/main" val="308645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Nätverk: VPN (Ipsec,SSL, TLS, SSH)</a:t>
            </a:r>
          </a:p>
          <a:p>
            <a:r>
              <a:rPr lang="sv-SE" dirty="0"/>
              <a:t>Attacksignaturer / IP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sv-SE" dirty="0"/>
              <a:t>Nätverkssäkerhet som bygger på Kryptologiska skydd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5" y="1760725"/>
            <a:ext cx="5318581" cy="3543504"/>
          </a:xfrm>
        </p:spPr>
      </p:pic>
    </p:spTree>
    <p:extLst>
      <p:ext uri="{BB962C8B-B14F-4D97-AF65-F5344CB8AC3E}">
        <p14:creationId xmlns:p14="http://schemas.microsoft.com/office/powerpoint/2010/main" val="34205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82</Words>
  <Application>Microsoft Office PowerPoint</Application>
  <PresentationFormat>Bredbild</PresentationFormat>
  <Paragraphs>22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Trade Gothic LT Pro Bold Conden</vt:lpstr>
      <vt:lpstr>Trade Gothic LT Pro Condensed N</vt:lpstr>
      <vt:lpstr>Office Theme</vt:lpstr>
      <vt:lpstr>”Cybersäkerhet – En introduktion”</vt:lpstr>
      <vt:lpstr>Två grundprinciper för ”säker utvecklingsmiljö”</vt:lpstr>
      <vt:lpstr>Olika lager av säkerhet </vt:lpstr>
      <vt:lpstr>OSI-modellen</vt:lpstr>
      <vt:lpstr>TCP/IP-stackens protokoll i OSI-modellen</vt:lpstr>
      <vt:lpstr>VLAN i nätverkssegmentering</vt:lpstr>
      <vt:lpstr>”Logisk topologi”</vt:lpstr>
      <vt:lpstr>PowerPoint-presentation</vt:lpstr>
      <vt:lpstr>PowerPoint-presentation</vt:lpstr>
      <vt:lpstr>VPN</vt:lpstr>
      <vt:lpstr>Filintegritetsskydd</vt:lpstr>
      <vt:lpstr>Man jämför checksummorna </vt:lpstr>
      <vt:lpstr>Attacksignaturer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”Säker utvecklingsmiljö”</dc:title>
  <dc:creator>Jesper Värn</dc:creator>
  <cp:lastModifiedBy>Jesper Värn</cp:lastModifiedBy>
  <cp:revision>9</cp:revision>
  <dcterms:created xsi:type="dcterms:W3CDTF">2021-10-22T10:49:02Z</dcterms:created>
  <dcterms:modified xsi:type="dcterms:W3CDTF">2022-06-07T07:38:06Z</dcterms:modified>
</cp:coreProperties>
</file>