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7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5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47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8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7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47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32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49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37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66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391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4659-EE53-4085-825A-3AC77B6A742E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74F1-5400-4003-8247-7A89385674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791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”Incident response”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75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Olika lager av säkerhet </a:t>
            </a:r>
          </a:p>
        </p:txBody>
      </p:sp>
      <p:pic>
        <p:nvPicPr>
          <p:cNvPr id="1026" name="Picture 2" descr="https://www.dotnek.com/Files/Blog/30330/What-are-the-7-layers-of-securi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6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response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Förberedelser – innan en incident inträffar</a:t>
            </a:r>
          </a:p>
          <a:p>
            <a:pPr lvl="0"/>
            <a:r>
              <a:rPr lang="sv-SE" dirty="0"/>
              <a:t>Identifiering av säkerhetsincidenter</a:t>
            </a:r>
          </a:p>
          <a:p>
            <a:pPr lvl="0"/>
            <a:r>
              <a:rPr lang="sv-SE" dirty="0"/>
              <a:t>”Cointainment” – hur man hanterar data/nätelement/servrar/källkod som är påverkat – för att undvika vidare spridning</a:t>
            </a:r>
          </a:p>
          <a:p>
            <a:pPr lvl="0"/>
            <a:r>
              <a:rPr lang="sv-SE" dirty="0"/>
              <a:t>”Eradication” – hur man tar bort skadan</a:t>
            </a:r>
          </a:p>
          <a:p>
            <a:pPr lvl="0"/>
            <a:r>
              <a:rPr lang="sv-SE" dirty="0"/>
              <a:t>Återställning</a:t>
            </a:r>
          </a:p>
          <a:p>
            <a:pPr lvl="0"/>
            <a:r>
              <a:rPr lang="sv-SE" dirty="0"/>
              <a:t>Lessons learned (vad vi kunnat lära oss av incidenten)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72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response plan - förberedelser</a:t>
            </a:r>
          </a:p>
        </p:txBody>
      </p:sp>
      <p:pic>
        <p:nvPicPr>
          <p:cNvPr id="1026" name="Picture 2" descr="https://cdn.barstoolsports.com/wp-content/uploads/2017/12/22/604549bddce29c0-822x617.jpg?crop=4%3A3&amp;width=56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64" y="197333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oHCBYWFRgVFhYZGRgaHBocHBocGhokHhohHB0aGhwaGhoeIS4lHh4rHxgcJjgmKy8xNTU2HCU7QDs0Py40NTEBDAwMEA8QHhISHzErJSs0NDQ0NDY0NDQ0NDQ0NDQ0NDQ0NDQ0NDQ0NDQ0NDQ0NDQ0NDQ0NDQ0NDQ0NDQ0NDQxNP/AABEIAMIBAwMBIgACEQEDEQH/xAAcAAABBQEBAQAAAAAAAAAAAAAAAgMEBQYBBwj/xABDEAACAQIEAwUDCAcIAgMAAAABAhEAAwQSITEFQVEGEyJhcTKBkUJSU6GxwdHSBxRikpOy8BYXIzRygqLhM0MVJHP/xAAZAQADAQEBAAAAAAAAAAAAAAAAAQIDBAX/xAAmEQACAgMBAAEDBAMAAAAAAAAAAQIRAxIhMUETIlEEMmFxI5Gh/9oADAMBAAIRAxEAPwDxmiiigAooooAKKKKACiiigAooooAKKKKACiiigAooooAKKKKACiiigAooooAKKKKACiiigAooooAKKKKACiiigAooooAsMPwq66hlWQecjlp1p5ez2IO1v/kv416L2F4ar4O2x5l/52rXYbhKaadPrqHJ2Wkmjw9ezWKJjujPqPtmpCdjMadrP/JPxr1ThnaTCtcNplNtgzLmcgoSrFdxtMc619q2kTpHWR9tSsljnBx9TPA17BY8/wDo/wCafmpa/o94gf8A0f8AO3+avf2uIN2UepFOWnVtVIb0IP2U9zL7vwfPw/R1xH6AfxLf5q7/AHccR+gH8S3+avoEKBtTN+8FEmhTddJ2t8PAz+jriH0A/iW/zUj+77iEx3Hvz24/mr3lbwYAjnSGuU9+Bcjwk/o+x/0I/ft/mrn93+P+hH8S3+avbBjELMgYFljMoOonUSPOuNdFLdjVnif9gMf9CP37f5qP7BY/6Efv2/zV7L+tgzBBjeI0pDX6e4+njv8AYHH/AEI/ft/mo/sDj/oR+/b/ADV7A7kggEgkESNxPMab0qxIUCS0ACTuY5mOdGwHjw/R/j/oR/Et/mpY/R5xD6EfxLf5q9jtX5215V3EY7IjMQTlEwBrT2JcpI8c/u64h9CP4lv81A/R3xD6EfxLf5q9oTGyAdRImDuPKui652BNOyd2eI3+wmOQS1pQP/0t/m8qS/YbHDe0P30/GvcktO+0RMbjQj76S3DdCzljGuVBqfLWk5NFKVniVvsFj2BIsiBqT3luB6+Ku4XsDj7ih0sgqZg57esGJ1bbSvQOI27t7FFERrbOAMhMaAbt5ELNavs1gsTaXJdKFBIUAyy68jG2+hnyok6SZo+JnjP92/EfoB/Et/moP6OOI/QD+Jb/ADV9CqtBSlszH6h8z4jspikYq9vKRuCy/jUV+B3xun/Jfxr6O4zwRL66+FwPC/3HqK8s40xsXGtXbbB16xDDkyGfEp61DyP8HRjjGa4+mBPCbvzfrX8aau4J13X7K1jY1OjD4H76i3u7cGH9x3+FCyM0eJGat4dmYKBqTA1G/rVg3ZzEDdB+8v412zhwzxJBGoI8qucRi7xj/Ek8/CB9Yq3kSdMj6bfV4ZW9h2UlWEEb0U7j57xpJ3oqrJo3HZHtP3NhbZEhc20c2JrUYLj2Ge6txXZX2ynQHSI5iqTsVbs3MMiPYViuY5nQQ0s2zxJq3fgFkHPYXurqzkaWKA7Q6NIKkEgiOdc84tydM6oZMWqTXSgwnGbNtmZ8LbuMWLSxbSddV1Bqee3N0tmS2gPL2zGgGi58o0A2FUva84pyGxCLmAgOigKVHQrpHrrWc4fbZ3VAdzFZfTdXZ1/UhJpV6bzFdvsWwg5P3BzqkwXFHa6DnFs6nOSygHU7rrM/hWnv9ncNawguYi21q4ZCtmvENEjxrEIZGlYfHYcBVdCTpJGmn9elJK2rGnFRep65wDtA11EW8uW46Blcexd03RvndV3BmrZ8UK8QwuPhFVFKMCDnV3gkMGV8h0DCCPfO9emcPxNxkDXIzHUR0862T+Dz8mGK+5F3cxQphsVI0NQWBbSCZ5DnTmH4SUSIKLOk5ixJ5BRJPwql3iMtaOve1J5nnTbXCedTreABUMhNyZ9khQI3DE6g+UTSMMrvY76yqK0NCkZ2lSQVJYxMiNqF7Q2qWxAwmCgnKCSx5npJgT76l4nDd2odz4ZCnLuCxgEk6AT9td7j9YwyXbbsz6XLZZh4HUQVEAROqkedTb1l7yMjoLausEhpYHQgqBoIInflTjSlTFLsdkxGARWmUiOZLGfioHwmp4tgbUxYwhWC1x3YDdjof9o0qUEqnV8ObYq8Tw5jfV0AKXBkvLMHT2binrBgxvAqTibKKVJcpIKyRKsAPlFpgjrM71YAVRcQxQdP1lC6WhCs5goVzRnNsnZZMtppOlQ5a+G8f8lJ8RMu2CjStxAdFKFEIzbgSToSAeY5VHBbvC4a4o1V0XOMraQyqxZVP7JkGdKbtCWdnbJdXQlT4XVSArAFfEDIEEHl5U5w+0Q7OArqRmIZIYRv/iHUdQD5xUwzPbVL01yYKjd+D+Eyq73O+GU+2rqqkkaK8ggAwBqBBirRHVtjm9AY+O1QsK+dS4wwgZiMrrmkGMukbn3VaDCCBDOu2gY6eWs10Ti16cGyZEXJ3jMUysqANcOUCBrlOsjeZiNd6euYxFKjNJbURrpMT6TTD4Nl9sG8g2ba6qndTHtrrtv606TayZwA6yJLSxHL5eojpuKgbTf8k5V0kV0LTD4xFWWYKuhnlB+V6ee1KXEqWygyw30OmgOvxoIp+0OslU3aDgVrFW+7uqdPYdfbQ9VPMdQdDV5SXWhqxwm4u0fPfaPgFzC3e7uagyUuAHLcXqOjdV5ee9Z6+8aDfrX0jxnhVvEWmtXlzI3uZTyZDyYV4b2q7NvhLuRvEjapciA46Ho45j31Cep6EJfWVWUGAOV8zSRtoYOvnV3nB1Bb41TMlWfDUlYJjXShtvpThqqRn+I/+R/Wiu8USLr+v3CitTI9D7GXIwier/zNWiW9WY7H/wCWT/d/Ma0NsKTsJrnnlSbNYYW0mSw8xOsdRNJ/s/axDEGymYg+NRkbr7axr609ZP8AUVfdn0JdmOwXrzP/AEKmM9nVFTi4Ru/DIn9H91jDX7pUexncNHvOnwrmH7B4dmNl8Sq3EGpAAJA330Mc+laztOjoAbd+4GY6WxseuUiCInYzvVJZ7LYlh3kLmJOjmCfMgj7a117/AGKM7jbaRI4R+jvAznF57wU8mTKSOUoPqmtYnCra6BB5bn7ae4WrC0gdBbYCCikFQRzUjkd6lMtTJJNnK80mzJYXFu5vWiwRrbEEghVCmQrAAZiff0p5rVy6iKyZ0FxAWJgsiAy7TvJj66u24daLm4UUuYliNdNvKpBFKLcXZpkypqkilu8HUOr22NphE5IyuBydDo3rvT2DwaWlKoMozFoknVjJ386sGWmnWrbb9Md3VEZbSrsoWddBH2UFaeNRMfeyI79B8ASAW9FHi9FNFEXfBl8VlZg6lQBmVtMrDwg78wWHxBrmGxRdioVQBvJ1BHtoYBEgFGGuocGluLdlFV3kD2S75mO+sn2t/PSq+52jwybMSB81YH/KKaZai34i8UxVD3Pc3nsHTD4ssViP8N2HjTXTK0fWKlYXijXhmsWw66eJriAaiR7OYnT7+lOYvhr4hMl10VZDDIGzKRsQ7fhSascJa+isD2dRFKF3cDRZOqiZiRudhPQConH2yMETwqBJ/aJ3zddAN60VqREmSAJPXz0qLjOD27pLNmBMTB6dJBj3V0fp9IS2kYZckpKmyl7MWoukgwMhMA6GSNelXWEtYnvHNx0yELkCAysTIOYc5Guu3KnOGcKSxmysxzR7UaR0gDrU+rzSUpWjKPEI7kc5Pqar+KYCR3iMiOo3cDI/PLcHSdmGo5dKm412FtymXOFJXMYEjqaqcEmdQ7o9xtQQSgVYO0Fh9lc7dujeEaVt8JPCcSl5JyZGBOZDHhY6NlI0KnXUaHWaluqLBKgAQAcvsjkCfkr9VN32uZCLSKrCMocjLvqIQnlNIx2GzCWfIIWTPskHcEmIMwQQZqiG7ZLe4BuQPU++gXQRoQfQ1WYDDKc6OoJQgEfJIiVK8wOeUzBkDSpYwypqgjyBMepE70LpNIfZxVTxrhNvE2mtXVlDqCPaUjZlPIz8djUxnNI72pcbNIScXaPCOO8Au4e+bTroZKOJyus6EE8+o3H11KwmDygeVeu8YwSX7ZQxO6no3UfYeteYY8ujOgQlrftDYiI1g7jUbVlLjPQxy36YTja/49z1H2CikcUebrkjn9wordEtGn7P8V7uwqAajN9ZJ++rq1xN8ueUAmACdW/09aweCuwAKvcNxq6LXc5ybUzkOUgHeVJEqfQ1xZcb2bPTwOOqVGz4ZxgM6owjMyrInmQNvfXqmGsKihFEAfX615X2csW89t2OjOO5RypYfOMiJ8QaB5V6dbxAow3TbOP9fTaUSX3YkGBI2Maj0NDXADBMEgnXyj8RXEvCuXmQlQxE6gDrIg1u5HmrG/kW91V3IG2nPUgCB6kD31XXOLpmCqGkllkiACubNPmCBoY0YETSsTeRZCoXzFlInSVUkiNdYU8txUDEW3zEBQsEBlA8LA/LD6axyjQipN4wQ7a4k7HUZYJBGhkjoR8n6/hU23fmqjJl0HKnkxSoJYgDqTA+JoQ5QvwuM00y7wJquTjCNATO4JiURiv7+i/XUPiXFbttHuCyuVASc9zxBebLbQGfOWFXHnTH6cm6LPD2AhKgAZpYxzY+0frFLuuqiWIA5kwB7ydKgor3FQm8IcZle0gWFIGniLzvvpXLfBbQMvnunrdcv7wp8I+FU22Rql6zM8fu4dYuWL5z2iCttGzWwJ8YC5SBI5SBANQFxThn7t0tuxJNuxZzEiJV8wiFIn4V6F3SZcuVcpBBAAAg6EVjsDg3S7+rM7zZBKBFSblpzKy7mMqnSIJkVLVHTjlGSpfAjgfFUR0AR0UKwdnmHBIfQREoXLCN1LDet4D8axv9n2zBmusRbgi0TnIDEZcxGXwzvoRVpbu5UW2zghVAhypYg+FVYjIB0kwQRz3qlwyyJSdovVvrmCT4jy+vf0BPupV/GokTqSYgRMwSNCecGKqLZLAODkRdCXC6BfDIbcGdSuxy6HrwcRw0FZa8SZ8CM2o55hpPnMxzNPZGWjst8LfcsVYA6TmUmBroDI0JGu52PlUm5dVQWYgAbknSqtcXfcApaVFgZTcbU9AETafM1Wd73uYuz6M1tkYR3L6FMwU6qZ313FDlRDg10m3GBvm9+sDuQq/4YIbMwnULy3G29M4bEG3fL5WSxdOgeBD82UTpO8HzNWtvBopQhQrKIOUCDO4M8p1HpTuKwy3Ua2w0aY/ZPIjzBoaa+4qM1+1/JIBoZQQQQCDuDsfWqLguOIY4a5IdNFk7jpPPTUeVXbtFNO+kSi4uhvu1RYRVUdAAPsqO92uYjG5WVIkuGyyYByxKzB8UGQP2TUW88U0+CoLtzeoT3COdQuI4lg5hWJRRcQgHxBZ7xCdj4SNvnDpTT8RQxllgxA5g+Jc6aETDAEg7ab1VmmrRLu4loMGsb2rwLXES+ss6khxOrjkQeon66v1d2V/ZDKSkCdx8ozsGBBAgxPOoKOHzW8xUyYnnA2kabfZWWRHVgbj08dx//kbffnv76KldpbWXFXV6N9wrtUaOaINhoFSku09gOF50DSRM/UasbXCFG5J+qspyjfTbDskS+zWOdsThVJ8KXFA8gzSQT0k17MrkV5NwHCJ31tcoILoCOskCJr0nhyOsDvO8tlfBmXxqQYKMwMNHmARHOpTVcJzW3bLL9YIpLYlZDv8AJB1BIOsaaHWSBpUXGFlQsMoI+dMe+KgXMLeORnuEpmki3bgpocreLMSAYnTSZihkRSo04ZHCO7tbyMHyq+UGNALke16bUq/xRWkW1NxvL2fex0G+tZPhWKw7ozoWc2y05wSzQdCrN4YMcopOK4050Q5F08I395/CqjjcnSIk1HpY4pbjN4ryID8lF8R8g7GJ9BVPYwKpdcHI8FXRnZmdQQAQVZtRmUkHzq0whd1HeZYBBSRLCOh5cqreKgpibN5SQSGttAE66qP2lJPuNGuroanass85fdSQI1dii9NAvijyOlS8KwKZVGZWkMqKqIZ0ILNqxjTc1TPfW0czoeeXMyljP7CggLyMEA/NBpOH4o1xwjqHV9Co0I00KMPEsaazW0cDaswnmp18mg4FhTbti2TIt5lXWYWSwBMCYGkxyqwZwNdqordw2sUiFly3LYtkBpOdPEhYaGSuYTzp3ifG7dvMpyuRGZJ1IO4EggmORpRTk6RnNU7fyWxaqDtAzDNiUQzhgVJBhnRipuKDGgUazrrm2iq5brW/GJu2GQhrbEr3a3DpbSWPiAbY7ct6mdk0C2u7USiEq5cku5O+Zdl0IEevU054mioVF38DlrG5272xg3Zisd68KSu4BYyzD31ITC37jZmuW7YOp7tZY6b5m2PKQOQ6VE4Bf7t3wTFgbTE2jJ8SGGVdZ1AO46VaXrLBsy68yPt2rJM2dJ0uAnB7czcz3T1dyw028GgHwq0RkVYACr0Aj4AVEsXyw3WRuJ1n7vhSMWrNlAOUnbUwSPkyNiRrPlWsUmzmk5N0ya94AAENHoNY8t6rzgM98X0ukhvbRlHiSIUeGA0EmCZ+qmMc91cg8J3mSSQI3B569alWb7CAUKlfZIkg6iROszPWtJQ4CtLhb2/gTy9NBTX6x4iDH4UlyIMHWNp+6ody2CdBqOkjeDy0rKX4JhFNNsb45gy47xB/iJqP2gNY/wBQ5e8c6Xw/iIvW1cHXZh0Ybg0wOIr33dC3fVspcEqcrwQCoLGDv5VAx10YZ3vlGRLhCuDBVX1h/BmIB1qXxl1sq+fgsuI22dMqEBwQ6Mfksuo0jUESp8mNVuIx5IQyVVpUucoCOpIdHkaHQRsDO9Ptw1bjJed85TxIU8KQYPUlhoNzTjoFkge0ZbzO0n3AD3VaE+cKx0cXAR4lZs400UhddvkshKmeaqeejacOggTosqsb5JzoJEQyEsARyNWDtNCrpNPgJvwoeLu1qXSSYGcySSATr6ieXL0qi7wTIkhtS0k69dTWlxuLtM2XOsjQj+tKzWJw+R4+Q8lY5Hmvp0rCTtndiVRpo887Q/5i5rOv3CiudoFjEXB5/cKK2Is0fZ21NhT/AKv5jVuthaquzn+XT/d/Mat1NcWT97OzG/tQW/CwZRqCCPcZr0G3w4P4wWQswYlH8Nwjm6EZc3KawNn2h6j7a0RxJV3IYxuAT4YI139kgzpVw8OfO5WkjTXwEEHM76/JEj3AACu4eQAtz2nzGNPeIPlVVwjHuWJzMyMwAUsTEbkTsPSnuI4F7jkkjKSIMjw+QU6zVLvhi21LUlJcCgplCKJCrpBURJyjYa1VvbtlhcUAyNDyPnVbx3iRZwtsnNbzIx5EMoB929O8P8NtF67dT6U1JmsopRtlmL80xxpC+HcDdQHWOqHN91cQVORJUjqCPiIqq4RdMpWwy3crowBdQ0NcLPPPKAWaJ+dBqwwWDW2suoDsd3YpI+aFU5m9CBUXsnLWmt946927qVGUb88wE7ztFaLD4REMqgBO7RLH1cyT7zVRlLWrMpqKl1dKu/hC9soikMrB0KW1torqZB8XiYcjG4Jqbe4ZZuPnKrnnxZTox2IYbGuY3iaIwSfGxHImJ5mKb4ffWciqAniIYMpzEZc0xz8VONx8JlJv0i8Q4bZtK7kXAhKTbRyqq2YAXAJgkaEzyFSWxoS2VGIR3QE53IJbLt4QwO0CjiOAe5JF5lEEBcoyzpBMamPOow4MfEDcGUqIi2sq43dfI9KUpSl6UkqVNCcKUv4hHYg3ETMroroRDaAyxzjU/Gr7OBvVNwThr2M2e6XnYGco89ST6xXOHcRa69y04Cuh1AJ2B5des9DSXOCnFybd2kXF+6AZI2BPKfLWnEYFPFqD+MD0OtQrurQOmvlrUg+yEHPSfrn1qo+kSpRS+Tr4cn5W2gkH3SQRNVGA462c97BgkCPkxpIE1cYl3CHIMzch99ZL/wCJZBnvOttTMyZJJ5ADnW8ZRUesUY7cNcMQlzRbiweUjN5RzFPhIEBtPMDX1POslhnQj/CsXLnUu0D3f91KvYjE973Tz3bKWW9aUFlIE5HWDLa/JiRqKybjfBuLRe3MclsS7BB5nT3daq8VxY3la3asd6jAhs5yoQfX/qk4ThOHJzEC63NnOZveD7PpVwoCiIAHwFS02ClGPUrZQ9m8Jcw6m27jIdUSWYpJ66gD7auXI+NQMRi7b3MiX0F1BIQMuYgwSDzykRt5GkPcziAQzKfGjND7cmGoIkENsetNeEy+52SLxScuYBjsJE9NK7atxIOoNQ7NgyxYL4j4gYJYa5S0aZwDBIkHfen08KxmJ331MbwTzjbWnVguGL47wR0d3s6gmSk/HKfuNUi8UPsMCIOx3EeXKtyl/ONRDRJH3j+uVZ/jHDVvFp8LrsRuQYgnqCZ+FRKFHVDLzp5pxq5mv3D1P3CikcXslLzqdwdfgKKsZoeBXSLKD/V/Masg561E7OcOdrCMICnNqT+0eVXT8NRBLud40038zyrmnFuTN4TSirIuHbxr6j7a3qYLP7cOh1E6PbJ3hh7SkRINZfDWEBGUDTqZNaZ8UUAaJUHxdQDPiHkDE+VXCKrplkyO+FpZsog8CCQIAJjTyJ0FVvELuIcgoroOYPdkmOhBMTXWxJLwD4VEk9SQCB8DPvFSBenT+v61qnFeGUZNO36U+H4PzcwDqVBkt/qb7hUi7wq2bi3I8SgjQmNY+BAEe+n/AP5BTmEMSoBiJkE5QVImRPwqNetC6UcsQF1yqTBPnoKEqXCnJy9JeHHh95gneJ61KRqqDjWF3uwPDkkcvZMNB56EU7Zx6sfDsZg5l1jcRMj4U6J6SMHge7v3Lqt4X+RGx0kz7vrq077pVHjeJJaAZ5AJgQJk1Is4oMqup0IBHodRQiZpvrI+CZDcd0XM5YeF5HgJhirRudatMHhEtiFEanqYmOZ9BTdu8o5Cs7xLitwuF8aDPlMFhHigRA1nQzqNaUpUVDG58Rrg9R8XdK5TMAmC0SFEEyfeI99UJxmQHvsSVHJIXPHIMyjVvQCl2OLW9Clu9cnmyn7WpqRLwtMtHxDFEzaF2EgSCV8WsbjSJ9aqOMYMWCmItSsEK4mdzodeXKu3sXd7wW7Nq2jMmeXOsBoYadDGnmKBwZ3M37zP+wui/DnSfS4xUX1lqvGbAQPnUZwDlGpnzA6bVHvcdzexbdjOk6bf19dITC4a0pbKuUGGbcL5tGw8yKmJjkRQSCgMkDLqAPlELMLqNT1pqzN1fFY2LmKuDQpaHxNcw/CbbgO7m75zpI0I66dNKa4niWBFy2rE2iC+UiGRgGdY5+GGB5RSScl1XRyLOIIOZQGCuRoSDyYAE+Yaihq/6JWMtumTuFIKmYUgKRzVgTrI2ppnZ0TE2wO+TMcqyBcT5dphzaJKk84qMLV85nyxdLQHBgIUMGQZzW3GoG4n31Y2rAR3ZTAcyUjQHckfE0xSaS/kmHI4DFAwgEZl1EiQNRIo7m38xP3RVdg7LpcuMbhdHhgjbo0mcrfNipOKfKM3Ie15Dr7qfwZa9FvlLZgq5ojNAmOkxMUzfusqlkQM28TGbrr19agW72ZWvA5hl8IBkATuY5nfyFcOJdlmAy88phip2dBJ+HP6qa4rKce0SrmMUCWIXSTJGnX4GoONVZ7wDpmI9qPnKR038xNR0QsFdCrFS2vIsPC09My6EciAacR1tyGYBZlRzAOuWOcH6opqWr6Vp/sW9vwqUMldjI8QO4J6Gq+9cmMwcGTlMDQayCRp00PSRTd7jCIMqITHXQfjFU/EeIu4lnyjoNBUTyJ8RrDG16YntH/mbus+Lf3CuVHx7g3GIM670VQUb7sk3/1UH+r+ZqfxeEzEgjwzMTp7hVH2fxwSwg1JBbSYHtHlUy5xVzsFA95rKTVlRT9LOzCaLHL6tBWkN1ssLueZGg8yOfpWETFP7TGAPcPrrUtiInxFWABTo3hB9DrI61cfCMiY+2HdFKodDqJPssCDBI+QwkeXLTQOsoXxs0ZXY5pJOQgjKTvpI+FV6O2UmTmV8samAWGsdcpBmi5caWRvGBlaDALqZDAkCNDHKnQoktr9tSAWZ3HgHzoInJCgchPnUcYuAVVzDqXttOmmrWwIgERt51DvYdhb9qGhNV5Mk5HnrEA1R4LixEo/I7QN+Z9TrrUNmkY2aq1dDmVYs9tg6MY8SssFGIHqPhUq9ZUupVQGDBiwUTz0nmTMViFxD2nkE5CfCR/KfOtBb4w7qFULm6sT9lLYpw7aJ/HCGsss6xmUc5XpUHgfGkW0FcwykgDWSOUCq177s5VyDpuNPcK0GBwyKoKIBoP6nehO2EuLpw8Td/8Ax2XP7TaD8agYh7lzOruSyJmCo2VHErIadMynXzFXdxmbwDQGczfYFqFxO1lVFQaoHI65QuV16ElWO/SnJBCST4IwWF8ORkRbsK4IYglZ1PeMGUmYmORq1tX1IGe3c09pWJZRHvII9BVSMUxZFTwwsKd5Ux7uQ26U3irahxmuFzOoLSfcg/CrjCiMmVPz/hL4ndZijYY2VKMWDgsGEiGUjLlykDn0FWOS64DM+QGDkQAR5F5afURUHD4pQYS2TPztB+NSeF3Cg7lozIMyxOqMdN9fCdPhQ1RlbkKwHDLdouyAk3AQwdiVM6kEdCSaF4YxRAz+K2pQbsrrIIVxKkxHWpTClq9FC2aQW8GMvjJJ2JBI05LAOoGwmakWwqjKAAOgGgpsXK5mp0ZtskB6jveAnNpzHn/3Xc9NYlFK+IxBDA6aFdQdaT/gcVb6NtjBKgfKaNeehJg+7apCuaosVxJEBOdWbOrnLIXTQ6sek1UY/tco9lgPJdT8dqHJUX9N2alkRAcxCj5LAlWA+bmBBMa+6qt+JojShZ95lUHxcKCfrrEYvtMxJIAn5zEk1T4njFx/ackdBp9lJqTNft+em8xXaAay4tzJhdz113n4VQYjtAoJyy/m3471knxBNIJJ3oUPyPevEXeK7QO2xA9Br8aqL2KZzqSfU02EroWqUUiHJsZmilGiqEargtm3+rqztE5uevtHane+VdEB/wBTnX3D8aqeGxkXrr9tWeGCZhmZR0BIE+k1i/3GyVKx+1akS/iJ68vdyrXYTFKUQ5gNBIJGh2iKyeIbRo6aRVxwrCI9lCwE6yRHzjzirjfwZyos3xFtZIZATuZEk+dQ8TxZADBn0FKPC7Y1yn4mmL9hFWQgmnJSEtUZ9eOOCQSSNd6j3VS62cOVflOoPrTeNuKXOYa+VRltKZKvr51FGuyLPDXmUZD7/wAasLL1QW7k77iplvGhB4jp9dS42ylIv0AMHnVjw7FAHIWE8tRWAxHGHcwpyr5b++o6HmTr1pqNA1sj15TTGLxaWyGchZ8IJHvjy2rJ8G4va7sLec5gYBLPqOWx5Vbnh2GvqpTKQGDEgkk6EZSTrGv1VRjKLQ1h4cm2jyqM2VgY8DeJRoNpYj/bU6zbt22nOIA1HM+sb0nHWVRkYEqhBtGDAAaChPkGEf7qhZrSDKwzvOyffVpmbjZObiKoSyISep2+Fdd7hi+0BkWUAIAYGM6dZI28wKZR7zjKiLbXq2p+FdThQLBndnI9w90bUm0/gcY6vrL+zfV1DqZVhIPlSpqlxXGLNgZXdVj5I1PuArP4/t1Ei0n+5/wBpBqbzPFV2N7QWLXtuCei6mvL8f2gvXNHuGPmjQfAVUteNOmwpHoeP7d/RpHmd6zeO7TXnOr/AH/bt7qzxc1yjVfJV0uEvEY9mPiJb1NRjfNINJC1WqXgthRahQaWEpQFNEiVWlRXRXSKRRwLQVomgtQBHubmu0l96KALjAHwD3/bUh2mqW3i2UQIj0pf68/UfCs3FtmilwsVMHSR6Gtb2Yx2e2yH2kMz1Dc/cRXn/wCuN5fCpGC4vdtNmQgGI1GkelVFNMUqaPUS9Rb21YU9rMT1T9wUlu1GIPNf3auXTPUv+I8OV5OxrO4nCshikt2ivnmv7tMXOL3G3y/CpooUbjDeo9++WPpSGxLHePhTRbnTAlW6W1yofeGjvDSovYki4as+E8Tey4dT6jkw5g1R94aUL5pNCUvyew2L6X7ciGVhqPrIPnULEcQw2HEFkU9Bq3wGteY28e6ghWIB3gkVHa4TRQnXwbvG9tlGltJ/abT/AIg1ncb2iv3NGcgH5K6D6qo5rs06EONcNcmm5rs0xUOAUsCms5o7w0CocIpBNJzGuTQFCxS1Wmg1d700DokBaKY700d6aAofzUkmmu9Nc7w0BQ9XYpnvTXDcNAUdNFNzRQMKKKKACiiigAooooAKKKKACiiigAooooAKKKKACiiigAooooAKKKKACiiigAooooAKKKKACiiigAooooAKKKKACiiigAooooAKKKKACiiigAooooAKKKKACiiigAooooAKKKKACiiigAooooAKKKKACiiigAooooAKKKKACiiigAooooAKKKK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6" descr="data:image/jpeg;base64,/9j/4AAQSkZJRgABAQAAAQABAAD/2wCEAAoHCBYWFRgVFhYZGRgaHBocHBocGhokHhohHB0aGhwaGhoeIS4lHh4rHxgcJjgmKy8xNTU2HCU7QDs0Py40NTEBDAwMEA8QHhISHzErJSs0NDQ0NDY0NDQ0NDQ0NDQ0NDQ0NDQ0NDQ0NDQ0NDQ0NDQ0NDQ0NDQ0NDQ0NDQ0NDQxNP/AABEIAMIBAwMBIgACEQEDEQH/xAAcAAABBQEBAQAAAAAAAAAAAAAAAgMEBQYBBwj/xABDEAACAQIEAwUDCAcIAgMAAAABAhEAAwQSITEFQVEGEyJhcTKBkUJSU6GxwdHSBxRikpOy8BYXIzRygqLhM0MVJHP/xAAZAQADAQEBAAAAAAAAAAAAAAAAAQIDBAX/xAAmEQACAgMBAAEDBAMAAAAAAAAAAQIRAxIhMUETIlEEMmFxI5Gh/9oADAMBAAIRAxEAPwDxmiiigAooooAKKKKACiiigAooooAKKKKACiiigAooooAKKKKACiiigAooooAKKKKACiiigAooooAKKKKACiiigAooooAsMPwq66hlWQecjlp1p5ez2IO1v/kv416L2F4ar4O2x5l/52rXYbhKaadPrqHJ2Wkmjw9ezWKJjujPqPtmpCdjMadrP/JPxr1ThnaTCtcNplNtgzLmcgoSrFdxtMc619q2kTpHWR9tSsljnBx9TPA17BY8/wDo/wCafmpa/o94gf8A0f8AO3+avf2uIN2UepFOWnVtVIb0IP2U9zL7vwfPw/R1xH6AfxLf5q7/AHccR+gH8S3+avoEKBtTN+8FEmhTddJ2t8PAz+jriH0A/iW/zUj+77iEx3Hvz24/mr3lbwYAjnSGuU9+Bcjwk/o+x/0I/ft/mrn93+P+hH8S3+avbBjELMgYFljMoOonUSPOuNdFLdjVnif9gMf9CP37f5qP7BY/6Efv2/zV7L+tgzBBjeI0pDX6e4+njv8AYHH/AEI/ft/mo/sDj/oR+/b/ADV7A7kggEgkESNxPMab0qxIUCS0ACTuY5mOdGwHjw/R/j/oR/Et/mpY/R5xD6EfxLf5q9jtX5215V3EY7IjMQTlEwBrT2JcpI8c/u64h9CP4lv81A/R3xD6EfxLf5q9oTGyAdRImDuPKui652BNOyd2eI3+wmOQS1pQP/0t/m8qS/YbHDe0P30/GvcktO+0RMbjQj76S3DdCzljGuVBqfLWk5NFKVniVvsFj2BIsiBqT3luB6+Ku4XsDj7ih0sgqZg57esGJ1bbSvQOI27t7FFERrbOAMhMaAbt5ELNavs1gsTaXJdKFBIUAyy68jG2+hnyok6SZo+JnjP92/EfoB/Et/moP6OOI/QD+Jb/ADV9CqtBSlszH6h8z4jspikYq9vKRuCy/jUV+B3xun/Jfxr6O4zwRL66+FwPC/3HqK8s40xsXGtXbbB16xDDkyGfEp61DyP8HRjjGa4+mBPCbvzfrX8aau4J13X7K1jY1OjD4H76i3u7cGH9x3+FCyM0eJGat4dmYKBqTA1G/rVg3ZzEDdB+8v412zhwzxJBGoI8qucRi7xj/Ek8/CB9Yq3kSdMj6bfV4ZW9h2UlWEEb0U7j57xpJ3oqrJo3HZHtP3NhbZEhc20c2JrUYLj2Ge6txXZX2ynQHSI5iqTsVbs3MMiPYViuY5nQQ0s2zxJq3fgFkHPYXurqzkaWKA7Q6NIKkEgiOdc84tydM6oZMWqTXSgwnGbNtmZ8LbuMWLSxbSddV1Bqee3N0tmS2gPL2zGgGi58o0A2FUva84pyGxCLmAgOigKVHQrpHrrWc4fbZ3VAdzFZfTdXZ1/UhJpV6bzFdvsWwg5P3BzqkwXFHa6DnFs6nOSygHU7rrM/hWnv9ncNawguYi21q4ZCtmvENEjxrEIZGlYfHYcBVdCTpJGmn9elJK2rGnFRep65wDtA11EW8uW46Blcexd03RvndV3BmrZ8UK8QwuPhFVFKMCDnV3gkMGV8h0DCCPfO9emcPxNxkDXIzHUR0862T+Dz8mGK+5F3cxQphsVI0NQWBbSCZ5DnTmH4SUSIKLOk5ixJ5BRJPwql3iMtaOve1J5nnTbXCedTreABUMhNyZ9khQI3DE6g+UTSMMrvY76yqK0NCkZ2lSQVJYxMiNqF7Q2qWxAwmCgnKCSx5npJgT76l4nDd2odz4ZCnLuCxgEk6AT9td7j9YwyXbbsz6XLZZh4HUQVEAROqkedTb1l7yMjoLausEhpYHQgqBoIInflTjSlTFLsdkxGARWmUiOZLGfioHwmp4tgbUxYwhWC1x3YDdjof9o0qUEqnV8ObYq8Tw5jfV0AKXBkvLMHT2binrBgxvAqTibKKVJcpIKyRKsAPlFpgjrM71YAVRcQxQdP1lC6WhCs5goVzRnNsnZZMtppOlQ5a+G8f8lJ8RMu2CjStxAdFKFEIzbgSToSAeY5VHBbvC4a4o1V0XOMraQyqxZVP7JkGdKbtCWdnbJdXQlT4XVSArAFfEDIEEHl5U5w+0Q7OArqRmIZIYRv/iHUdQD5xUwzPbVL01yYKjd+D+Eyq73O+GU+2rqqkkaK8ggAwBqBBirRHVtjm9AY+O1QsK+dS4wwgZiMrrmkGMukbn3VaDCCBDOu2gY6eWs10Ti16cGyZEXJ3jMUysqANcOUCBrlOsjeZiNd6euYxFKjNJbURrpMT6TTD4Nl9sG8g2ba6qndTHtrrtv606TayZwA6yJLSxHL5eojpuKgbTf8k5V0kV0LTD4xFWWYKuhnlB+V6ee1KXEqWygyw30OmgOvxoIp+0OslU3aDgVrFW+7uqdPYdfbQ9VPMdQdDV5SXWhqxwm4u0fPfaPgFzC3e7uagyUuAHLcXqOjdV5ee9Z6+8aDfrX0jxnhVvEWmtXlzI3uZTyZDyYV4b2q7NvhLuRvEjapciA46Ho45j31Cep6EJfWVWUGAOV8zSRtoYOvnV3nB1Bb41TMlWfDUlYJjXShtvpThqqRn+I/+R/Wiu8USLr+v3CitTI9D7GXIwier/zNWiW9WY7H/wCWT/d/Ma0NsKTsJrnnlSbNYYW0mSw8xOsdRNJ/s/axDEGymYg+NRkbr7axr609ZP8AUVfdn0JdmOwXrzP/AEKmM9nVFTi4Ru/DIn9H91jDX7pUexncNHvOnwrmH7B4dmNl8Sq3EGpAAJA330Mc+laztOjoAbd+4GY6WxseuUiCInYzvVJZ7LYlh3kLmJOjmCfMgj7a117/AGKM7jbaRI4R+jvAznF57wU8mTKSOUoPqmtYnCra6BB5bn7ae4WrC0gdBbYCCikFQRzUjkd6lMtTJJNnK80mzJYXFu5vWiwRrbEEghVCmQrAAZiff0p5rVy6iKyZ0FxAWJgsiAy7TvJj66u24daLm4UUuYliNdNvKpBFKLcXZpkypqkilu8HUOr22NphE5IyuBydDo3rvT2DwaWlKoMozFoknVjJ386sGWmnWrbb9Md3VEZbSrsoWddBH2UFaeNRMfeyI79B8ASAW9FHi9FNFEXfBl8VlZg6lQBmVtMrDwg78wWHxBrmGxRdioVQBvJ1BHtoYBEgFGGuocGluLdlFV3kD2S75mO+sn2t/PSq+52jwybMSB81YH/KKaZai34i8UxVD3Pc3nsHTD4ssViP8N2HjTXTK0fWKlYXijXhmsWw66eJriAaiR7OYnT7+lOYvhr4hMl10VZDDIGzKRsQ7fhSascJa+isD2dRFKF3cDRZOqiZiRudhPQConH2yMETwqBJ/aJ3zddAN60VqREmSAJPXz0qLjOD27pLNmBMTB6dJBj3V0fp9IS2kYZckpKmyl7MWoukgwMhMA6GSNelXWEtYnvHNx0yELkCAysTIOYc5Guu3KnOGcKSxmysxzR7UaR0gDrU+rzSUpWjKPEI7kc5Pqar+KYCR3iMiOo3cDI/PLcHSdmGo5dKm412FtymXOFJXMYEjqaqcEmdQ7o9xtQQSgVYO0Fh9lc7dujeEaVt8JPCcSl5JyZGBOZDHhY6NlI0KnXUaHWaluqLBKgAQAcvsjkCfkr9VN32uZCLSKrCMocjLvqIQnlNIx2GzCWfIIWTPskHcEmIMwQQZqiG7ZLe4BuQPU++gXQRoQfQ1WYDDKc6OoJQgEfJIiVK8wOeUzBkDSpYwypqgjyBMepE70LpNIfZxVTxrhNvE2mtXVlDqCPaUjZlPIz8djUxnNI72pcbNIScXaPCOO8Au4e+bTroZKOJyus6EE8+o3H11KwmDygeVeu8YwSX7ZQxO6no3UfYeteYY8ujOgQlrftDYiI1g7jUbVlLjPQxy36YTja/49z1H2CikcUebrkjn9wordEtGn7P8V7uwqAajN9ZJ++rq1xN8ueUAmACdW/09aweCuwAKvcNxq6LXc5ybUzkOUgHeVJEqfQ1xZcb2bPTwOOqVGz4ZxgM6owjMyrInmQNvfXqmGsKihFEAfX615X2csW89t2OjOO5RypYfOMiJ8QaB5V6dbxAow3TbOP9fTaUSX3YkGBI2Maj0NDXADBMEgnXyj8RXEvCuXmQlQxE6gDrIg1u5HmrG/kW91V3IG2nPUgCB6kD31XXOLpmCqGkllkiACubNPmCBoY0YETSsTeRZCoXzFlInSVUkiNdYU8txUDEW3zEBQsEBlA8LA/LD6axyjQipN4wQ7a4k7HUZYJBGhkjoR8n6/hU23fmqjJl0HKnkxSoJYgDqTA+JoQ5QvwuM00y7wJquTjCNATO4JiURiv7+i/XUPiXFbttHuCyuVASc9zxBebLbQGfOWFXHnTH6cm6LPD2AhKgAZpYxzY+0frFLuuqiWIA5kwB7ydKgor3FQm8IcZle0gWFIGniLzvvpXLfBbQMvnunrdcv7wp8I+FU22Rql6zM8fu4dYuWL5z2iCttGzWwJ8YC5SBI5SBANQFxThn7t0tuxJNuxZzEiJV8wiFIn4V6F3SZcuVcpBBAAAg6EVjsDg3S7+rM7zZBKBFSblpzKy7mMqnSIJkVLVHTjlGSpfAjgfFUR0AR0UKwdnmHBIfQREoXLCN1LDet4D8axv9n2zBmusRbgi0TnIDEZcxGXwzvoRVpbu5UW2zghVAhypYg+FVYjIB0kwQRz3qlwyyJSdovVvrmCT4jy+vf0BPupV/GokTqSYgRMwSNCecGKqLZLAODkRdCXC6BfDIbcGdSuxy6HrwcRw0FZa8SZ8CM2o55hpPnMxzNPZGWjst8LfcsVYA6TmUmBroDI0JGu52PlUm5dVQWYgAbknSqtcXfcApaVFgZTcbU9AETafM1Wd73uYuz6M1tkYR3L6FMwU6qZ313FDlRDg10m3GBvm9+sDuQq/4YIbMwnULy3G29M4bEG3fL5WSxdOgeBD82UTpO8HzNWtvBopQhQrKIOUCDO4M8p1HpTuKwy3Ua2w0aY/ZPIjzBoaa+4qM1+1/JIBoZQQQQCDuDsfWqLguOIY4a5IdNFk7jpPPTUeVXbtFNO+kSi4uhvu1RYRVUdAAPsqO92uYjG5WVIkuGyyYByxKzB8UGQP2TUW88U0+CoLtzeoT3COdQuI4lg5hWJRRcQgHxBZ7xCdj4SNvnDpTT8RQxllgxA5g+Jc6aETDAEg7ab1VmmrRLu4loMGsb2rwLXES+ss6khxOrjkQeon66v1d2V/ZDKSkCdx8ozsGBBAgxPOoKOHzW8xUyYnnA2kabfZWWRHVgbj08dx//kbffnv76KldpbWXFXV6N9wrtUaOaINhoFSku09gOF50DSRM/UasbXCFG5J+qspyjfTbDskS+zWOdsThVJ8KXFA8gzSQT0k17MrkV5NwHCJ31tcoILoCOskCJr0nhyOsDvO8tlfBmXxqQYKMwMNHmARHOpTVcJzW3bLL9YIpLYlZDv8AJB1BIOsaaHWSBpUXGFlQsMoI+dMe+KgXMLeORnuEpmki3bgpocreLMSAYnTSZihkRSo04ZHCO7tbyMHyq+UGNALke16bUq/xRWkW1NxvL2fex0G+tZPhWKw7ozoWc2y05wSzQdCrN4YMcopOK4050Q5F08I395/CqjjcnSIk1HpY4pbjN4ryID8lF8R8g7GJ9BVPYwKpdcHI8FXRnZmdQQAQVZtRmUkHzq0whd1HeZYBBSRLCOh5cqreKgpibN5SQSGttAE66qP2lJPuNGuroanass85fdSQI1dii9NAvijyOlS8KwKZVGZWkMqKqIZ0ILNqxjTc1TPfW0czoeeXMyljP7CggLyMEA/NBpOH4o1xwjqHV9Co0I00KMPEsaazW0cDaswnmp18mg4FhTbti2TIt5lXWYWSwBMCYGkxyqwZwNdqordw2sUiFly3LYtkBpOdPEhYaGSuYTzp3ifG7dvMpyuRGZJ1IO4EggmORpRTk6RnNU7fyWxaqDtAzDNiUQzhgVJBhnRipuKDGgUazrrm2iq5brW/GJu2GQhrbEr3a3DpbSWPiAbY7ct6mdk0C2u7USiEq5cku5O+Zdl0IEevU054mioVF38DlrG5272xg3Zisd68KSu4BYyzD31ITC37jZmuW7YOp7tZY6b5m2PKQOQ6VE4Bf7t3wTFgbTE2jJ8SGGVdZ1AO46VaXrLBsy68yPt2rJM2dJ0uAnB7czcz3T1dyw028GgHwq0RkVYACr0Aj4AVEsXyw3WRuJ1n7vhSMWrNlAOUnbUwSPkyNiRrPlWsUmzmk5N0ya94AAENHoNY8t6rzgM98X0ukhvbRlHiSIUeGA0EmCZ+qmMc91cg8J3mSSQI3B569alWb7CAUKlfZIkg6iROszPWtJQ4CtLhb2/gTy9NBTX6x4iDH4UlyIMHWNp+6ody2CdBqOkjeDy0rKX4JhFNNsb45gy47xB/iJqP2gNY/wBQ5e8c6Xw/iIvW1cHXZh0Ybg0wOIr33dC3fVspcEqcrwQCoLGDv5VAx10YZ3vlGRLhCuDBVX1h/BmIB1qXxl1sq+fgsuI22dMqEBwQ6Mfksuo0jUESp8mNVuIx5IQyVVpUucoCOpIdHkaHQRsDO9Ptw1bjJed85TxIU8KQYPUlhoNzTjoFkge0ZbzO0n3AD3VaE+cKx0cXAR4lZs400UhddvkshKmeaqeejacOggTosqsb5JzoJEQyEsARyNWDtNCrpNPgJvwoeLu1qXSSYGcySSATr6ieXL0qi7wTIkhtS0k69dTWlxuLtM2XOsjQj+tKzWJw+R4+Q8lY5Hmvp0rCTtndiVRpo887Q/5i5rOv3CiudoFjEXB5/cKK2Is0fZ21NhT/AKv5jVuthaquzn+XT/d/Mat1NcWT97OzG/tQW/CwZRqCCPcZr0G3w4P4wWQswYlH8Nwjm6EZc3KawNn2h6j7a0RxJV3IYxuAT4YI139kgzpVw8OfO5WkjTXwEEHM76/JEj3AACu4eQAtz2nzGNPeIPlVVwjHuWJzMyMwAUsTEbkTsPSnuI4F7jkkjKSIMjw+QU6zVLvhi21LUlJcCgplCKJCrpBURJyjYa1VvbtlhcUAyNDyPnVbx3iRZwtsnNbzIx5EMoB929O8P8NtF67dT6U1JmsopRtlmL80xxpC+HcDdQHWOqHN91cQVORJUjqCPiIqq4RdMpWwy3crowBdQ0NcLPPPKAWaJ+dBqwwWDW2suoDsd3YpI+aFU5m9CBUXsnLWmt946927qVGUb88wE7ztFaLD4REMqgBO7RLH1cyT7zVRlLWrMpqKl1dKu/hC9soikMrB0KW1torqZB8XiYcjG4Jqbe4ZZuPnKrnnxZTox2IYbGuY3iaIwSfGxHImJ5mKb4ffWciqAniIYMpzEZc0xz8VONx8JlJv0i8Q4bZtK7kXAhKTbRyqq2YAXAJgkaEzyFSWxoS2VGIR3QE53IJbLt4QwO0CjiOAe5JF5lEEBcoyzpBMamPOow4MfEDcGUqIi2sq43dfI9KUpSl6UkqVNCcKUv4hHYg3ETMroroRDaAyxzjU/Gr7OBvVNwThr2M2e6XnYGco89ST6xXOHcRa69y04Cuh1AJ2B5des9DSXOCnFybd2kXF+6AZI2BPKfLWnEYFPFqD+MD0OtQrurQOmvlrUg+yEHPSfrn1qo+kSpRS+Tr4cn5W2gkH3SQRNVGA462c97BgkCPkxpIE1cYl3CHIMzch99ZL/wCJZBnvOttTMyZJJ5ADnW8ZRUesUY7cNcMQlzRbiweUjN5RzFPhIEBtPMDX1POslhnQj/CsXLnUu0D3f91KvYjE973Tz3bKWW9aUFlIE5HWDLa/JiRqKybjfBuLRe3MclsS7BB5nT3daq8VxY3la3asd6jAhs5yoQfX/qk4ThOHJzEC63NnOZveD7PpVwoCiIAHwFS02ClGPUrZQ9m8Jcw6m27jIdUSWYpJ66gD7auXI+NQMRi7b3MiX0F1BIQMuYgwSDzykRt5GkPcziAQzKfGjND7cmGoIkENsetNeEy+52SLxScuYBjsJE9NK7atxIOoNQ7NgyxYL4j4gYJYa5S0aZwDBIkHfen08KxmJ331MbwTzjbWnVguGL47wR0d3s6gmSk/HKfuNUi8UPsMCIOx3EeXKtyl/ONRDRJH3j+uVZ/jHDVvFp8LrsRuQYgnqCZ+FRKFHVDLzp5pxq5mv3D1P3CikcXslLzqdwdfgKKsZoeBXSLKD/V/Masg561E7OcOdrCMICnNqT+0eVXT8NRBLud40038zyrmnFuTN4TSirIuHbxr6j7a3qYLP7cOh1E6PbJ3hh7SkRINZfDWEBGUDTqZNaZ8UUAaJUHxdQDPiHkDE+VXCKrplkyO+FpZsog8CCQIAJjTyJ0FVvELuIcgoroOYPdkmOhBMTXWxJLwD4VEk9SQCB8DPvFSBenT+v61qnFeGUZNO36U+H4PzcwDqVBkt/qb7hUi7wq2bi3I8SgjQmNY+BAEe+n/AP5BTmEMSoBiJkE5QVImRPwqNetC6UcsQF1yqTBPnoKEqXCnJy9JeHHh95gneJ61KRqqDjWF3uwPDkkcvZMNB56EU7Zx6sfDsZg5l1jcRMj4U6J6SMHge7v3Lqt4X+RGx0kz7vrq077pVHjeJJaAZ5AJgQJk1Is4oMqup0IBHodRQiZpvrI+CZDcd0XM5YeF5HgJhirRudatMHhEtiFEanqYmOZ9BTdu8o5Cs7xLitwuF8aDPlMFhHigRA1nQzqNaUpUVDG58Rrg9R8XdK5TMAmC0SFEEyfeI99UJxmQHvsSVHJIXPHIMyjVvQCl2OLW9Clu9cnmyn7WpqRLwtMtHxDFEzaF2EgSCV8WsbjSJ9aqOMYMWCmItSsEK4mdzodeXKu3sXd7wW7Nq2jMmeXOsBoYadDGnmKBwZ3M37zP+wui/DnSfS4xUX1lqvGbAQPnUZwDlGpnzA6bVHvcdzexbdjOk6bf19dITC4a0pbKuUGGbcL5tGw8yKmJjkRQSCgMkDLqAPlELMLqNT1pqzN1fFY2LmKuDQpaHxNcw/CbbgO7m75zpI0I66dNKa4niWBFy2rE2iC+UiGRgGdY5+GGB5RSScl1XRyLOIIOZQGCuRoSDyYAE+Yaihq/6JWMtumTuFIKmYUgKRzVgTrI2ppnZ0TE2wO+TMcqyBcT5dphzaJKk84qMLV85nyxdLQHBgIUMGQZzW3GoG4n31Y2rAR3ZTAcyUjQHckfE0xSaS/kmHI4DFAwgEZl1EiQNRIo7m38xP3RVdg7LpcuMbhdHhgjbo0mcrfNipOKfKM3Ie15Dr7qfwZa9FvlLZgq5ojNAmOkxMUzfusqlkQM28TGbrr19agW72ZWvA5hl8IBkATuY5nfyFcOJdlmAy88phip2dBJ+HP6qa4rKce0SrmMUCWIXSTJGnX4GoONVZ7wDpmI9qPnKR038xNR0QsFdCrFS2vIsPC09My6EciAacR1tyGYBZlRzAOuWOcH6opqWr6Vp/sW9vwqUMldjI8QO4J6Gq+9cmMwcGTlMDQayCRp00PSRTd7jCIMqITHXQfjFU/EeIu4lnyjoNBUTyJ8RrDG16YntH/mbus+Lf3CuVHx7g3GIM670VQUb7sk3/1UH+r+ZqfxeEzEgjwzMTp7hVH2fxwSwg1JBbSYHtHlUy5xVzsFA95rKTVlRT9LOzCaLHL6tBWkN1ssLueZGg8yOfpWETFP7TGAPcPrrUtiInxFWABTo3hB9DrI61cfCMiY+2HdFKodDqJPssCDBI+QwkeXLTQOsoXxs0ZXY5pJOQgjKTvpI+FV6O2UmTmV8samAWGsdcpBmi5caWRvGBlaDALqZDAkCNDHKnQoktr9tSAWZ3HgHzoInJCgchPnUcYuAVVzDqXttOmmrWwIgERt51DvYdhb9qGhNV5Mk5HnrEA1R4LixEo/I7QN+Z9TrrUNmkY2aq1dDmVYs9tg6MY8SssFGIHqPhUq9ZUupVQGDBiwUTz0nmTMViFxD2nkE5CfCR/KfOtBb4w7qFULm6sT9lLYpw7aJ/HCGsss6xmUc5XpUHgfGkW0FcwykgDWSOUCq177s5VyDpuNPcK0GBwyKoKIBoP6nehO2EuLpw8Td/8Ax2XP7TaD8agYh7lzOruSyJmCo2VHErIadMynXzFXdxmbwDQGczfYFqFxO1lVFQaoHI65QuV16ElWO/SnJBCST4IwWF8ORkRbsK4IYglZ1PeMGUmYmORq1tX1IGe3c09pWJZRHvII9BVSMUxZFTwwsKd5Ux7uQ26U3irahxmuFzOoLSfcg/CrjCiMmVPz/hL4ndZijYY2VKMWDgsGEiGUjLlykDn0FWOS64DM+QGDkQAR5F5afURUHD4pQYS2TPztB+NSeF3Cg7lozIMyxOqMdN9fCdPhQ1RlbkKwHDLdouyAk3AQwdiVM6kEdCSaF4YxRAz+K2pQbsrrIIVxKkxHWpTClq9FC2aQW8GMvjJJ2JBI05LAOoGwmakWwqjKAAOgGgpsXK5mp0ZtskB6jveAnNpzHn/3Xc9NYlFK+IxBDA6aFdQdaT/gcVb6NtjBKgfKaNeehJg+7apCuaosVxJEBOdWbOrnLIXTQ6sek1UY/tco9lgPJdT8dqHJUX9N2alkRAcxCj5LAlWA+bmBBMa+6qt+JojShZ95lUHxcKCfrrEYvtMxJIAn5zEk1T4njFx/ackdBp9lJqTNft+em8xXaAay4tzJhdz113n4VQYjtAoJyy/m3471knxBNIJJ3oUPyPevEXeK7QO2xA9Br8aqL2KZzqSfU02EroWqUUiHJsZmilGiqEargtm3+rqztE5uevtHane+VdEB/wBTnX3D8aqeGxkXrr9tWeGCZhmZR0BIE+k1i/3GyVKx+1akS/iJ68vdyrXYTFKUQ5gNBIJGh2iKyeIbRo6aRVxwrCI9lCwE6yRHzjzirjfwZyos3xFtZIZATuZEk+dQ8TxZADBn0FKPC7Y1yn4mmL9hFWQgmnJSEtUZ9eOOCQSSNd6j3VS62cOVflOoPrTeNuKXOYa+VRltKZKvr51FGuyLPDXmUZD7/wAasLL1QW7k77iplvGhB4jp9dS42ylIv0AMHnVjw7FAHIWE8tRWAxHGHcwpyr5b++o6HmTr1pqNA1sj15TTGLxaWyGchZ8IJHvjy2rJ8G4va7sLec5gYBLPqOWx5Vbnh2GvqpTKQGDEgkk6EZSTrGv1VRjKLQ1h4cm2jyqM2VgY8DeJRoNpYj/bU6zbt22nOIA1HM+sb0nHWVRkYEqhBtGDAAaChPkGEf7qhZrSDKwzvOyffVpmbjZObiKoSyISep2+Fdd7hi+0BkWUAIAYGM6dZI28wKZR7zjKiLbXq2p+FdThQLBndnI9w90bUm0/gcY6vrL+zfV1DqZVhIPlSpqlxXGLNgZXdVj5I1PuArP4/t1Ei0n+5/wBpBqbzPFV2N7QWLXtuCei6mvL8f2gvXNHuGPmjQfAVUteNOmwpHoeP7d/RpHmd6zeO7TXnOr/AH/bt7qzxc1yjVfJV0uEvEY9mPiJb1NRjfNINJC1WqXgthRahQaWEpQFNEiVWlRXRXSKRRwLQVomgtQBHubmu0l96KALjAHwD3/bUh2mqW3i2UQIj0pf68/UfCs3FtmilwsVMHSR6Gtb2Yx2e2yH2kMz1Dc/cRXn/wCuN5fCpGC4vdtNmQgGI1GkelVFNMUqaPUS9Rb21YU9rMT1T9wUlu1GIPNf3auXTPUv+I8OV5OxrO4nCshikt2ivnmv7tMXOL3G3y/CpooUbjDeo9++WPpSGxLHePhTRbnTAlW6W1yofeGjvDSovYki4as+E8Tey4dT6jkw5g1R94aUL5pNCUvyew2L6X7ciGVhqPrIPnULEcQw2HEFkU9Bq3wGteY28e6ghWIB3gkVHa4TRQnXwbvG9tlGltJ/abT/AIg1ncb2iv3NGcgH5K6D6qo5rs06EONcNcmm5rs0xUOAUsCms5o7w0CocIpBNJzGuTQFCxS1Wmg1d700DokBaKY700d6aAofzUkmmu9Nc7w0BQ9XYpnvTXDcNAUdNFNzRQMKKKKACiiigAooooAKKKKACiiigAooooAKKKKACiiigAooooAKKKKACiiigAooooAKKKKACiiigAooooAKKKKACiiigAooooAKKKKACiiigAooooAKKKKACiiigAooooAKKKKACiiigAooooAKKKKACiiigAooooAKKKKACiiigAooooAKKKKA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3" y="2125733"/>
            <a:ext cx="5004565" cy="37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Identifiering av säkerhetsincidenter</a:t>
            </a:r>
          </a:p>
        </p:txBody>
      </p:sp>
      <p:pic>
        <p:nvPicPr>
          <p:cNvPr id="2050" name="Picture 2" descr="https://dms-cf-06.dimu.org/image/02348x7CmGee?dimension=250x2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96573"/>
            <a:ext cx="6617050" cy="46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Containment</a:t>
            </a:r>
          </a:p>
        </p:txBody>
      </p:sp>
      <p:pic>
        <p:nvPicPr>
          <p:cNvPr id="3074" name="Picture 2" descr="https://static.wikia.nocookie.net/ghostbusters/images/6/68/Trap_01.jpg/revision/latest?cb=200912241840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988344"/>
            <a:ext cx="62357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Eradication</a:t>
            </a:r>
          </a:p>
        </p:txBody>
      </p:sp>
      <p:pic>
        <p:nvPicPr>
          <p:cNvPr id="4098" name="Picture 2" descr="Dalek - Exterminate Photograph by Richard Ree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73" y="1825625"/>
            <a:ext cx="36454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Återställning</a:t>
            </a:r>
          </a:p>
        </p:txBody>
      </p:sp>
      <p:pic>
        <p:nvPicPr>
          <p:cNvPr id="5122" name="Picture 2" descr="I CAN HAZ FAST RECOVERY? I Can Has Fast Recovery? | LOLcats Meme on ME.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45" y="1454599"/>
            <a:ext cx="3990109" cy="536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1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Lessons learned</a:t>
            </a:r>
          </a:p>
        </p:txBody>
      </p:sp>
      <p:pic>
        <p:nvPicPr>
          <p:cNvPr id="6146" name="Picture 2" descr="https://i.imgflip.com/14dt6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80" y="1690688"/>
            <a:ext cx="3924001" cy="492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7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77</Words>
  <Application>Microsoft Office PowerPoint</Application>
  <PresentationFormat>Bredbild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”Incident response”</vt:lpstr>
      <vt:lpstr>Olika lager av säkerhet </vt:lpstr>
      <vt:lpstr>Incident response plan</vt:lpstr>
      <vt:lpstr>Incident response plan - förberedelser</vt:lpstr>
      <vt:lpstr>Identifiering av säkerhetsincidenter</vt:lpstr>
      <vt:lpstr>Containment</vt:lpstr>
      <vt:lpstr>Eradication</vt:lpstr>
      <vt:lpstr>Återställning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”Säker utvecklingsmiljö”</dc:title>
  <dc:creator>Jesper Värn</dc:creator>
  <cp:lastModifiedBy>Jesper Värn</cp:lastModifiedBy>
  <cp:revision>8</cp:revision>
  <dcterms:created xsi:type="dcterms:W3CDTF">2021-10-26T10:56:52Z</dcterms:created>
  <dcterms:modified xsi:type="dcterms:W3CDTF">2023-02-06T06:11:03Z</dcterms:modified>
</cp:coreProperties>
</file>