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12192000" cy="6858000"/>
  <p:embeddedFontLst>
    <p:embeddedFont>
      <p:font typeface="Tahoma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5" roundtripDataSignature="AMtx7mgv5CxT8K6zgnH8F2/Jamptea10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Tahom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font" Target="fonts/Tahom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39a2d48297_0_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" name="Google Shape;41;g139a2d48297_0_0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9a2d48297_0_4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" name="Google Shape;52;g139a2d48297_0_44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551c14abf5_0_4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g1551c14abf5_0_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551c14abf5_0_11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1551c14abf5_0_1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975afa73d_0_11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13975afa73d_0_1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594ce974c8_0_6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594ce974c8_0_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594ce974c8_0_11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594ce974c8_0_1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title"/>
          </p:nvPr>
        </p:nvSpPr>
        <p:spPr>
          <a:xfrm>
            <a:off x="917575" y="618807"/>
            <a:ext cx="9434830" cy="720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body"/>
          </p:nvPr>
        </p:nvSpPr>
        <p:spPr>
          <a:xfrm>
            <a:off x="831850" y="1819275"/>
            <a:ext cx="10528300" cy="3333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917575" y="618807"/>
            <a:ext cx="9434830" cy="720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9"/>
          <p:cNvSpPr txBox="1"/>
          <p:nvPr>
            <p:ph type="title"/>
          </p:nvPr>
        </p:nvSpPr>
        <p:spPr>
          <a:xfrm>
            <a:off x="917575" y="618807"/>
            <a:ext cx="9434830" cy="720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917575" y="618807"/>
            <a:ext cx="9434830" cy="720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1850" y="1819275"/>
            <a:ext cx="10528300" cy="3333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g139a2d48297_0_0"/>
          <p:cNvGrpSpPr/>
          <p:nvPr/>
        </p:nvGrpSpPr>
        <p:grpSpPr>
          <a:xfrm>
            <a:off x="0" y="0"/>
            <a:ext cx="12191999" cy="6858001"/>
            <a:chOff x="0" y="0"/>
            <a:chExt cx="12191999" cy="6858001"/>
          </a:xfrm>
        </p:grpSpPr>
        <p:pic>
          <p:nvPicPr>
            <p:cNvPr id="44" name="Google Shape;44;g139a2d48297_0_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191999" cy="68579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" name="Google Shape;45;g139a2d48297_0_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295524" y="0"/>
              <a:ext cx="7567677" cy="6858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" name="Google Shape;46;g139a2d48297_0_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333561" y="12414"/>
              <a:ext cx="7495919" cy="6845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" name="Google Shape;47;g139a2d48297_0_0"/>
          <p:cNvSpPr txBox="1"/>
          <p:nvPr>
            <p:ph type="title"/>
          </p:nvPr>
        </p:nvSpPr>
        <p:spPr>
          <a:xfrm>
            <a:off x="3326374" y="2218950"/>
            <a:ext cx="48369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650"/>
              <a:t>Lektionstillfälle 14</a:t>
            </a:r>
            <a:endParaRPr sz="4650"/>
          </a:p>
        </p:txBody>
      </p:sp>
      <p:sp>
        <p:nvSpPr>
          <p:cNvPr id="48" name="Google Shape;48;g139a2d48297_0_0"/>
          <p:cNvSpPr txBox="1"/>
          <p:nvPr/>
        </p:nvSpPr>
        <p:spPr>
          <a:xfrm>
            <a:off x="3326384" y="2905442"/>
            <a:ext cx="35337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”</a:t>
            </a:r>
            <a:r>
              <a:rPr lang="en-US" sz="1800">
                <a:latin typeface="Tahoma"/>
                <a:ea typeface="Tahoma"/>
                <a:cs typeface="Tahoma"/>
                <a:sym typeface="Tahoma"/>
              </a:rPr>
              <a:t>Slutuppgift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”</a:t>
            </a:r>
            <a:endParaRPr b="0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74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Utbildare: Martin Fröjd</a:t>
            </a:r>
            <a:endParaRPr b="0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9" name="Google Shape;49;g139a2d48297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33875" y="4667250"/>
            <a:ext cx="3524251" cy="4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39a2d48297_0_44"/>
          <p:cNvSpPr txBox="1"/>
          <p:nvPr>
            <p:ph type="title"/>
          </p:nvPr>
        </p:nvSpPr>
        <p:spPr>
          <a:xfrm>
            <a:off x="917575" y="618807"/>
            <a:ext cx="9434700" cy="6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Lektionstillfällets mål och metod</a:t>
            </a:r>
            <a:endParaRPr/>
          </a:p>
        </p:txBody>
      </p:sp>
      <p:sp>
        <p:nvSpPr>
          <p:cNvPr id="55" name="Google Shape;55;g139a2d48297_0_44"/>
          <p:cNvSpPr txBox="1"/>
          <p:nvPr/>
        </p:nvSpPr>
        <p:spPr>
          <a:xfrm>
            <a:off x="917575" y="1730872"/>
            <a:ext cx="6559500" cy="3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9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0"/>
              <a:buFont typeface="Arial"/>
              <a:buNone/>
            </a:pPr>
            <a:r>
              <a:rPr b="1" i="0" lang="en-US" sz="275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Mål med lektionen:</a:t>
            </a:r>
            <a:endParaRPr b="0" i="0" sz="275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03225" lvl="0" marL="45720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2750"/>
              <a:buChar char="•"/>
            </a:pPr>
            <a:r>
              <a:rPr lang="en-US" sz="27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Betygskriterier</a:t>
            </a:r>
            <a:endParaRPr sz="2750">
              <a:latin typeface="Tahoma"/>
              <a:ea typeface="Tahoma"/>
              <a:cs typeface="Tahoma"/>
              <a:sym typeface="Tahoma"/>
            </a:endParaRPr>
          </a:p>
          <a:p>
            <a:pPr indent="-403225" lvl="0" marL="45720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2750"/>
              <a:buChar char="•"/>
            </a:pPr>
            <a:r>
              <a:rPr lang="en-US" sz="2750">
                <a:latin typeface="Tahoma"/>
                <a:ea typeface="Tahoma"/>
                <a:cs typeface="Tahoma"/>
                <a:sym typeface="Tahoma"/>
              </a:rPr>
              <a:t>Regler för slutuppgift</a:t>
            </a:r>
            <a:endParaRPr sz="2750">
              <a:latin typeface="Tahoma"/>
              <a:ea typeface="Tahoma"/>
              <a:cs typeface="Tahoma"/>
              <a:sym typeface="Tahoma"/>
            </a:endParaRPr>
          </a:p>
          <a:p>
            <a:pPr indent="-403225" lvl="0" marL="45720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2750"/>
              <a:buChar char="•"/>
            </a:pPr>
            <a:r>
              <a:rPr lang="en-US" sz="2750">
                <a:latin typeface="Tahoma"/>
                <a:ea typeface="Tahoma"/>
                <a:cs typeface="Tahoma"/>
                <a:sym typeface="Tahoma"/>
              </a:rPr>
              <a:t>Komma igång med slutuppgiften</a:t>
            </a:r>
            <a:endParaRPr sz="2750"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None/>
            </a:pPr>
            <a:r>
              <a:t/>
            </a:r>
            <a:endParaRPr sz="2750"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00000"/>
              </a:buClr>
              <a:buSzPts val="2750"/>
              <a:buFont typeface="Arial"/>
              <a:buNone/>
            </a:pPr>
            <a:r>
              <a:rPr b="1" i="0" lang="en-US" sz="275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Lektionens arbetsmetod/er:</a:t>
            </a:r>
            <a:endParaRPr b="0" i="0" sz="275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9233" lvl="0" marL="241300" marR="0" rtl="0" algn="l">
              <a:lnSpc>
                <a:spcPct val="100000"/>
              </a:lnSpc>
              <a:spcBef>
                <a:spcPts val="755"/>
              </a:spcBef>
              <a:spcAft>
                <a:spcPts val="0"/>
              </a:spcAft>
              <a:buClr>
                <a:srgbClr val="000000"/>
              </a:buClr>
              <a:buSzPts val="2750"/>
              <a:buFont typeface="Arial"/>
              <a:buChar char="•"/>
            </a:pPr>
            <a:r>
              <a:rPr b="0" i="0" lang="en-US" sz="275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Föreläsning</a:t>
            </a:r>
            <a:endParaRPr b="0" i="0" sz="275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6" name="Google Shape;56;g139a2d48297_0_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15375" y="5829300"/>
            <a:ext cx="3067050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551c14abf5_0_4"/>
          <p:cNvSpPr txBox="1"/>
          <p:nvPr>
            <p:ph type="title"/>
          </p:nvPr>
        </p:nvSpPr>
        <p:spPr>
          <a:xfrm>
            <a:off x="917575" y="618807"/>
            <a:ext cx="94347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Betygskriterier hela kursen</a:t>
            </a:r>
            <a:endParaRPr/>
          </a:p>
        </p:txBody>
      </p:sp>
      <p:pic>
        <p:nvPicPr>
          <p:cNvPr id="62" name="Google Shape;62;g1551c14abf5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625" y="1448607"/>
            <a:ext cx="8761656" cy="5256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551c14abf5_0_11"/>
          <p:cNvSpPr txBox="1"/>
          <p:nvPr>
            <p:ph type="title"/>
          </p:nvPr>
        </p:nvSpPr>
        <p:spPr>
          <a:xfrm>
            <a:off x="917575" y="618807"/>
            <a:ext cx="94347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Slutuppgift</a:t>
            </a:r>
            <a:endParaRPr/>
          </a:p>
        </p:txBody>
      </p:sp>
      <p:sp>
        <p:nvSpPr>
          <p:cNvPr id="68" name="Google Shape;68;g1551c14abf5_0_11"/>
          <p:cNvSpPr txBox="1"/>
          <p:nvPr>
            <p:ph idx="1" type="body"/>
          </p:nvPr>
        </p:nvSpPr>
        <p:spPr>
          <a:xfrm>
            <a:off x="831850" y="1819275"/>
            <a:ext cx="10528200" cy="3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2300"/>
              <a:t>Alla får välja en uppgift från kursportalen och meddelar mig valet under dagen</a:t>
            </a:r>
            <a:endParaRPr sz="23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2300"/>
              <a:t>Alla lämnar in sin egen lösning genom att ladda upp en zip-fil på </a:t>
            </a:r>
            <a:r>
              <a:rPr b="1" lang="en-US" sz="2300"/>
              <a:t>kursportalen</a:t>
            </a:r>
            <a:endParaRPr b="1" sz="23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2300"/>
              <a:t>Externt hämtade delar av koden måste redovisas med källa!</a:t>
            </a:r>
            <a:endParaRPr sz="23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2300"/>
              <a:t>Ni kan fortfarande fråga varandra generellt, hur skulle du lösa X, Y?</a:t>
            </a:r>
            <a:endParaRPr sz="23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2300"/>
              <a:t>Jag hjälper också, men inte exakt hur ni ska göra.</a:t>
            </a:r>
            <a:endParaRPr sz="23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2300"/>
              <a:t>Lägg med en README.md som beskriver hur programmet körs och hur det är strukturerat.</a:t>
            </a:r>
            <a:endParaRPr sz="23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2300"/>
              <a:t>Lämnas in SENAST </a:t>
            </a:r>
            <a:r>
              <a:rPr b="1" lang="en-US" sz="2300"/>
              <a:t>22:00 torsdag 6/10</a:t>
            </a:r>
            <a:r>
              <a:rPr lang="en-US" sz="2300"/>
              <a:t>.</a:t>
            </a:r>
            <a:endParaRPr sz="23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2300"/>
              <a:t>Seminarium fredag </a:t>
            </a:r>
            <a:r>
              <a:rPr b="1" lang="en-US" sz="2300"/>
              <a:t>7/10</a:t>
            </a:r>
            <a:r>
              <a:rPr lang="en-US" sz="2300"/>
              <a:t> i seminariegrupper. Man deltar bara i sin grupp. Man </a:t>
            </a:r>
            <a:r>
              <a:rPr lang="en-US" sz="2300"/>
              <a:t>presenterar</a:t>
            </a:r>
            <a:r>
              <a:rPr lang="en-US" sz="2300"/>
              <a:t> sin lösning och diskuterar den.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975afa73d_0_11"/>
          <p:cNvSpPr txBox="1"/>
          <p:nvPr>
            <p:ph type="title"/>
          </p:nvPr>
        </p:nvSpPr>
        <p:spPr>
          <a:xfrm>
            <a:off x="917575" y="618807"/>
            <a:ext cx="94347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Betygskriterier, slutuppgift</a:t>
            </a:r>
            <a:endParaRPr/>
          </a:p>
        </p:txBody>
      </p:sp>
      <p:sp>
        <p:nvSpPr>
          <p:cNvPr id="74" name="Google Shape;74;g13975afa73d_0_11"/>
          <p:cNvSpPr txBox="1"/>
          <p:nvPr>
            <p:ph idx="1" type="body"/>
          </p:nvPr>
        </p:nvSpPr>
        <p:spPr>
          <a:xfrm>
            <a:off x="831850" y="1819275"/>
            <a:ext cx="10528200" cy="48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2300"/>
              <a:t>För Godkänt:</a:t>
            </a:r>
            <a:endParaRPr sz="2300"/>
          </a:p>
          <a:p>
            <a:pPr indent="-3746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Koden kör och gör det som står i uppgiften (utan utökningar)</a:t>
            </a:r>
            <a:endParaRPr sz="2300"/>
          </a:p>
          <a:p>
            <a:pPr indent="-3746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Du kan redogöra för vad koden gör</a:t>
            </a:r>
            <a:endParaRPr sz="2300"/>
          </a:p>
          <a:p>
            <a:pPr indent="-3746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All eventuellt kopierad kod har källa och utgör </a:t>
            </a:r>
            <a:r>
              <a:rPr b="1" lang="en-US" sz="2300"/>
              <a:t>en mindre del</a:t>
            </a:r>
            <a:r>
              <a:rPr lang="en-US" sz="2300"/>
              <a:t> av programmet</a:t>
            </a:r>
            <a:endParaRPr sz="23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2300"/>
              <a:t>För Väl Godkänt</a:t>
            </a:r>
            <a:endParaRPr sz="2300"/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 sz="2300"/>
              <a:t>Uppfyller de flesta av de utökade kraven på appen (står under VG, Utökningar eller Valfria tillägg)</a:t>
            </a:r>
            <a:endParaRPr sz="2300"/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 sz="2300"/>
              <a:t>Visar god förståelse med ex. extra tydlig kod, objektorientering eller väl valda lösningar på problem</a:t>
            </a:r>
            <a:endParaRPr sz="2300"/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Generellt</a:t>
            </a:r>
            <a:endParaRPr sz="2300"/>
          </a:p>
          <a:p>
            <a:pPr indent="-3746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100"/>
              <a:t>Kodkvalitet är viktigare än mängden features.</a:t>
            </a:r>
            <a:endParaRPr sz="2100"/>
          </a:p>
          <a:p>
            <a:pPr indent="-3746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100"/>
              <a:t>Seminariet är viktigt för att visa er förståelse.</a:t>
            </a:r>
            <a:endParaRPr sz="2100"/>
          </a:p>
          <a:p>
            <a:pPr indent="-3746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100"/>
              <a:t>Jag gör en helhetsbedömning på seminarium och kod.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594ce974c8_0_6"/>
          <p:cNvSpPr txBox="1"/>
          <p:nvPr>
            <p:ph type="title"/>
          </p:nvPr>
        </p:nvSpPr>
        <p:spPr>
          <a:xfrm>
            <a:off x="917575" y="618807"/>
            <a:ext cx="9434700" cy="6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Tips 1</a:t>
            </a:r>
            <a:endParaRPr/>
          </a:p>
        </p:txBody>
      </p:sp>
      <p:sp>
        <p:nvSpPr>
          <p:cNvPr id="80" name="Google Shape;80;g1594ce974c8_0_6"/>
          <p:cNvSpPr txBox="1"/>
          <p:nvPr>
            <p:ph idx="1" type="body"/>
          </p:nvPr>
        </p:nvSpPr>
        <p:spPr>
          <a:xfrm>
            <a:off x="831850" y="1819275"/>
            <a:ext cx="10528200" cy="3601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-US"/>
              <a:t>Förstå kraven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US"/>
              <a:t>Läs igenom instruktionerna, noggrant och flera gånger.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US"/>
              <a:t>Fråga om något är otydligt i instruktionerna, och gör det tidigt.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US"/>
              <a:t>Testa att förklara problemet för någon annan och se om ni har samma förståelse av det.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-US"/>
              <a:t>Planera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US"/>
              <a:t>Skriv ner ett par möjliga indata och vilken utdata som förväntas (vilken effekt det ska ha)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US"/>
              <a:t>Skissa upp stegen som programmet behöver göra som ett diagram, en punktlista eller pseudokod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US"/>
              <a:t>Planera vilka datastrukturer (list, dict, queue, etc) som är lämpliga för att hålla programmets data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-US"/>
              <a:t>Börja koda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US"/>
              <a:t>Översätt planerna till ex tomma men namngivna funktioner och klasser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US"/>
              <a:t>Skriv kommentarer vad varje sak ska göra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US"/>
              <a:t>Fyll sedan på bit för bit med kod.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US"/>
              <a:t>Testa tidigt och ofta.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594ce974c8_0_11"/>
          <p:cNvSpPr txBox="1"/>
          <p:nvPr>
            <p:ph type="title"/>
          </p:nvPr>
        </p:nvSpPr>
        <p:spPr>
          <a:xfrm>
            <a:off x="917575" y="618807"/>
            <a:ext cx="9434700" cy="6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Tips 2</a:t>
            </a:r>
            <a:endParaRPr/>
          </a:p>
        </p:txBody>
      </p:sp>
      <p:sp>
        <p:nvSpPr>
          <p:cNvPr id="86" name="Google Shape;86;g1594ce974c8_0_11"/>
          <p:cNvSpPr txBox="1"/>
          <p:nvPr>
            <p:ph idx="1" type="body"/>
          </p:nvPr>
        </p:nvSpPr>
        <p:spPr>
          <a:xfrm>
            <a:off x="831850" y="1819275"/>
            <a:ext cx="10528200" cy="4155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4 .</a:t>
            </a:r>
            <a:r>
              <a:rPr b="1" lang="en-US"/>
              <a:t>Om du kör fast…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>
                <a:solidFill>
                  <a:schemeClr val="dk1"/>
                </a:solidFill>
              </a:rPr>
              <a:t>“Rubber ducking” - förklara problemet för en badanka. Ofta kommer man på lösningen när man förklarar något.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>
                <a:solidFill>
                  <a:schemeClr val="dk1"/>
                </a:solidFill>
              </a:rPr>
              <a:t>Låt en funktion vara tom eller returnera ett dummy-värde. Gå vidare till nästa och kom tillbaka senare.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>
                <a:solidFill>
                  <a:schemeClr val="dk1"/>
                </a:solidFill>
              </a:rPr>
              <a:t>Gå tillbaka till tidigare föreläsningar och labbar och leta efter exempel.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5 Polera, optimera och lämna in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Testa felfall och olika typer av input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Ta bort filer som inte används och döp allting med tydliga namn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Ta bort onödig kod, repetition eller kod som inte funkar (om du inte vill visa något särskilt med den)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Kommentera mer och skriv klart README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Kontrollera att alla källor är angivna korrekt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Testkör programmet en sista gång med bara de filerna som du lämnar in, så du inte råkat ta bort något som behövs för att köra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Lämna in på kursportalen (valfritt att använda Git, bara för din egen skull)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1594ce974c8_0_11"/>
          <p:cNvSpPr txBox="1"/>
          <p:nvPr/>
        </p:nvSpPr>
        <p:spPr>
          <a:xfrm>
            <a:off x="1292225" y="5975175"/>
            <a:ext cx="9727500" cy="492600"/>
          </a:xfrm>
          <a:prstGeom prst="rect">
            <a:avLst/>
          </a:prstGeom>
          <a:noFill/>
          <a:ln cap="flat" cmpd="sng" w="9525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Börja på en gång och ha tidsmarginaler, vissa saker kan ta mycket mer tid än man tror!</a:t>
            </a:r>
            <a:endParaRPr b="1" sz="20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2022-08-22T12:04:18Z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2022-04-07T00:00:00Z</vt:filetime>
  </property>
  <property fmtid="{D5CDD505-2E9C-101B-9397-08002B2CF9AE}" pid="3" name="LastSaved">
    <vt:filetime>2022-08-22T00:00:00Z</vt:filetime>
  </property>
</Properties>
</file>