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AED5BA1-3967-46FC-A03A-1EB482737E16}" type="datetimeFigureOut">
              <a:rPr lang="id-ID" smtClean="0"/>
              <a:t>26/04/2017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975349E-FDAD-43D0-B7D6-0D647C1BB2D5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Programming Toolkit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 Rasyid Karomi 5114100101</a:t>
            </a:r>
          </a:p>
          <a:p>
            <a:r>
              <a:rPr lang="id-ID" dirty="0" smtClean="0"/>
              <a:t>Faiq Firdausy 5114100165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3657600"/>
            <a:ext cx="7498080" cy="19050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d-ID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toolkits are tools that help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</a:t>
            </a:r>
            <a:r>
              <a:rPr kumimoji="0" lang="id-ID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mming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a given  </a:t>
            </a:r>
            <a:r>
              <a:rPr kumimoji="0" lang="id-ID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 language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the help of some software engineering method.</a:t>
            </a:r>
            <a:r>
              <a:rPr kumimoji="0" lang="id-ID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id-ID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d-ID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d-ID" sz="2600" b="0" i="1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Example Of Programming Toolkit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Arabica</a:t>
            </a:r>
          </a:p>
          <a:p>
            <a:r>
              <a:rPr lang="id-ID" dirty="0" smtClean="0"/>
              <a:t>TCL DEV KIT (TDK)</a:t>
            </a:r>
          </a:p>
          <a:p>
            <a:r>
              <a:rPr lang="id-ID" dirty="0" smtClean="0"/>
              <a:t>GTK +</a:t>
            </a:r>
          </a:p>
          <a:p>
            <a:r>
              <a:rPr lang="id-ID" dirty="0" smtClean="0"/>
              <a:t>AESOP</a:t>
            </a:r>
          </a:p>
          <a:p>
            <a:r>
              <a:rPr lang="id-ID" dirty="0" smtClean="0"/>
              <a:t>PERL DEV KIT</a:t>
            </a:r>
          </a:p>
          <a:p>
            <a:r>
              <a:rPr lang="id-ID" dirty="0" smtClean="0"/>
              <a:t>AMULET</a:t>
            </a:r>
          </a:p>
          <a:p>
            <a:r>
              <a:rPr lang="id-ID" dirty="0" smtClean="0"/>
              <a:t>AVR CROSS DEVELOPMENT KIT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Arabica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Arabika</a:t>
            </a:r>
            <a:r>
              <a:rPr lang="en-US" dirty="0" smtClean="0"/>
              <a:t> is written in C++. It is an XML, HTML processing toolkit and should be portable to most platforms. It also provides SAX, DOM, </a:t>
            </a:r>
            <a:r>
              <a:rPr lang="en-US" dirty="0" err="1" smtClean="0"/>
              <a:t>xPath</a:t>
            </a:r>
            <a:r>
              <a:rPr lang="en-US" dirty="0" smtClean="0"/>
              <a:t> and XSLT implementation.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TCL DEV KIT (TDK)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Dev Kit (TDK) provides essential tools for </a:t>
            </a:r>
            <a:r>
              <a:rPr lang="en-US" dirty="0" err="1" smtClean="0"/>
              <a:t>Tcl</a:t>
            </a:r>
            <a:r>
              <a:rPr lang="en-US" dirty="0" smtClean="0"/>
              <a:t> programmers, making it easy to create, build and deploy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GTK +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GTK+, or the GIMP Toolkit, is a multiplatform toolkit for creating graphical user interfaces. Offering a complete set of widgets, GTK+ is suitable for projects ranging from small one-off tools to complete application suites.</a:t>
            </a:r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AESOP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Aesop system provides a toolkit for rapidly building a software architecture design environment. It supports cooperation between Aesop and other tools. It is also offers a customizable </a:t>
            </a:r>
            <a:r>
              <a:rPr lang="en-US" dirty="0" err="1" smtClean="0"/>
              <a:t>TCl</a:t>
            </a:r>
            <a:r>
              <a:rPr lang="en-US" dirty="0" smtClean="0"/>
              <a:t>/TK based graphical user interface.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PERL DEV KIT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Dev Kit (PDK) provides essential tools for building and deploying Perl applications.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AMULET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Amulet is a user-interface development environment for C++ and is portable across X11 on all kinds of Unix (Sun, Dec, HP, SGI, Linux, NetBSD, etc.). Amulet helps you create graphical, interactive user interfaces for your software.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AVR Cross Development Kit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CDK4AVR stands for Cross Development Kit for </a:t>
            </a:r>
            <a:r>
              <a:rPr lang="en-US" dirty="0" err="1"/>
              <a:t>Atmels</a:t>
            </a:r>
            <a:r>
              <a:rPr lang="en-US" dirty="0"/>
              <a:t> AVR RISC processor series. CDK4AVR collects all programs and development tools in one directory (</a:t>
            </a:r>
            <a:r>
              <a:rPr lang="en-US" i="1" dirty="0"/>
              <a:t>/opt/cdk4avr</a:t>
            </a:r>
            <a:r>
              <a:rPr lang="en-US" dirty="0"/>
              <a:t>) and will try to present an easy to </a:t>
            </a:r>
            <a:r>
              <a:rPr lang="en-US" dirty="0" err="1"/>
              <a:t>adminster</a:t>
            </a:r>
            <a:r>
              <a:rPr lang="en-US" dirty="0"/>
              <a:t> installation.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</TotalTime>
  <Words>269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Programming Toolkit</vt:lpstr>
      <vt:lpstr>Example Of Programming Toolkit</vt:lpstr>
      <vt:lpstr>Arabica</vt:lpstr>
      <vt:lpstr>TCL DEV KIT (TDK)</vt:lpstr>
      <vt:lpstr>GTK +</vt:lpstr>
      <vt:lpstr>AESOP</vt:lpstr>
      <vt:lpstr>PERL DEV KIT</vt:lpstr>
      <vt:lpstr>AMULET</vt:lpstr>
      <vt:lpstr>AVR Cross Development Kit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Toolkit</dc:title>
  <dc:creator>laily</dc:creator>
  <cp:lastModifiedBy>laily</cp:lastModifiedBy>
  <cp:revision>1</cp:revision>
  <dcterms:created xsi:type="dcterms:W3CDTF">2017-04-26T01:58:15Z</dcterms:created>
  <dcterms:modified xsi:type="dcterms:W3CDTF">2017-04-26T02:11:00Z</dcterms:modified>
</cp:coreProperties>
</file>