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sv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sv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svg"/><Relationship Id="rId3" Type="http://schemas.openxmlformats.org/officeDocument/2006/relationships/image" Target="../media/image-2-3.png"/><Relationship Id="rId4" Type="http://schemas.openxmlformats.org/officeDocument/2006/relationships/image" Target="../media/image-2-4.sv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image" Target="../media/image-2-9.svg"/><Relationship Id="rId10" Type="http://schemas.openxmlformats.org/officeDocument/2006/relationships/image" Target="../media/image-2-10.png"/><Relationship Id="rId11" Type="http://schemas.openxmlformats.org/officeDocument/2006/relationships/image" Target="../media/image-2-11.sv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sv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sv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svg"/><Relationship Id="rId3" Type="http://schemas.openxmlformats.org/officeDocument/2006/relationships/image" Target="../media/image-4-3.png"/><Relationship Id="rId4" Type="http://schemas.openxmlformats.org/officeDocument/2006/relationships/image" Target="../media/image-4-4.svg"/><Relationship Id="rId5" Type="http://schemas.openxmlformats.org/officeDocument/2006/relationships/image" Target="../media/image-4-5.png"/><Relationship Id="rId6" Type="http://schemas.openxmlformats.org/officeDocument/2006/relationships/image" Target="../media/image-4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sv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C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333375" y="381000"/>
            <a:ext cx="17621250" cy="99060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2343150" y="2333625"/>
            <a:ext cx="4413126" cy="7953375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r="0" t="0" b="0"/>
          <a:stretch/>
        </p:blipFill>
        <p:spPr>
          <a:xfrm>
            <a:off x="8829675" y="4191000"/>
            <a:ext cx="6642162" cy="114233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8324850" y="6391275"/>
            <a:ext cx="7658100" cy="561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p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a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t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o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g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u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s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i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r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g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r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e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i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t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a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s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b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ū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d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a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s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p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a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s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i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r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u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o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š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t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i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e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g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z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a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m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i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n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a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m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s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t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a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v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o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t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e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l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e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f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o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n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e</a:t>
            </a:r>
            <a:pPr algn="ctr" indent="0" marL="0">
              <a:lnSpc>
                <a:spcPts val="4125"/>
              </a:lnSpc>
              <a:buNone/>
            </a:pPr>
            <a:r>
              <a:rPr lang="en-US" sz="3300" b="1" dirty="0">
                <a:solidFill>
                  <a:srgbClr val="FCFCF7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!</a:t>
            </a:r>
            <a:endParaRPr lang="en-US" sz="3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C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933450" y="819150"/>
            <a:ext cx="2076190" cy="1974019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8467725" y="952500"/>
            <a:ext cx="2993306" cy="514796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14363700" y="2352675"/>
            <a:ext cx="2634146" cy="5338763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10410825" y="2457450"/>
            <a:ext cx="2634146" cy="5338763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12430125" y="3762375"/>
            <a:ext cx="2634146" cy="5338763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r="0" t="0" b="0"/>
          <a:stretch/>
        </p:blipFill>
        <p:spPr>
          <a:xfrm>
            <a:off x="1552575" y="7677150"/>
            <a:ext cx="1997459" cy="2092989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r="0" t="0" b="0"/>
          <a:stretch/>
        </p:blipFill>
        <p:spPr>
          <a:xfrm>
            <a:off x="6267450" y="6886575"/>
            <a:ext cx="1670298" cy="1837246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6248400" y="733425"/>
            <a:ext cx="5781675" cy="1238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K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o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d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ė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l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?</a:t>
            </a:r>
            <a:endParaRPr lang="en-US" sz="5775" dirty="0"/>
          </a:p>
        </p:txBody>
      </p:sp>
      <p:sp>
        <p:nvSpPr>
          <p:cNvPr id="10" name="Text 1"/>
          <p:cNvSpPr/>
          <p:nvPr/>
        </p:nvSpPr>
        <p:spPr>
          <a:xfrm>
            <a:off x="914400" y="2800350"/>
            <a:ext cx="8810625" cy="443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y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t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u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r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n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y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u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u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r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t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p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g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l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a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t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n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a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u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j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i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n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t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ą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y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p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r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g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r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ą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
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T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u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r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n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į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u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r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p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r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o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f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e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s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i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o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n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a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l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ū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s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p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e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d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g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g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
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y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e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d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ž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g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p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t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e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t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s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u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ž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a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i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d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y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b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i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n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i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m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o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b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ū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d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u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
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T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u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r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n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y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u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r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t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y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t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p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g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l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s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k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y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r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i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u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s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,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t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e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m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a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s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b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e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p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o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t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e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m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e</a:t>
            </a:r>
            <a:pPr algn="l" indent="0" marL="0">
              <a:lnSpc>
                <a:spcPts val="4350"/>
              </a:lnSpc>
              <a:spcAft>
                <a:spcPts val="1500"/>
              </a:spcAft>
              <a:buNone/>
            </a:pPr>
            <a:r>
              <a:rPr lang="en-US" sz="345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s</a:t>
            </a:r>
            <a:endParaRPr lang="en-US" sz="34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C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638175" y="2286000"/>
            <a:ext cx="2634146" cy="533876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962150" y="2819400"/>
            <a:ext cx="2634146" cy="533876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8467725" y="952500"/>
            <a:ext cx="2993306" cy="51479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3286125" y="3267075"/>
            <a:ext cx="2634146" cy="5338763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r="0" t="0" b="0"/>
          <a:stretch/>
        </p:blipFill>
        <p:spPr>
          <a:xfrm>
            <a:off x="14535150" y="5324029"/>
            <a:ext cx="3091309" cy="4752789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6248400" y="733425"/>
            <a:ext cx="5781675" cy="1238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K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o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d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ė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l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?</a:t>
            </a:r>
            <a:endParaRPr lang="en-US" sz="5775" dirty="0"/>
          </a:p>
        </p:txBody>
      </p:sp>
      <p:sp>
        <p:nvSpPr>
          <p:cNvPr id="8" name="Text 1"/>
          <p:cNvSpPr/>
          <p:nvPr/>
        </p:nvSpPr>
        <p:spPr>
          <a:xfrm>
            <a:off x="8601075" y="3267075"/>
            <a:ext cx="8810625" cy="430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G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l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y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b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ė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t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ė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v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e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l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/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y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t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j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e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t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l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e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v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p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r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o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g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r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e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s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ą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
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P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r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g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r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ė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l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ė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u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l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u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j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t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a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r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p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i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n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i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o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p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a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t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i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k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r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i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n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i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m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o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l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y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p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l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n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ą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
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G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l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y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b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ė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l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e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v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k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o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n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k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u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r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u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o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t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i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b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e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m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o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k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y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t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i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s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r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t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u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
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D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u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g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u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n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e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4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0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0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0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l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u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4200"/>
              </a:lnSpc>
              <a:spcAft>
                <a:spcPts val="1500"/>
              </a:spcAft>
              <a:buNone/>
            </a:pPr>
            <a:r>
              <a:rPr lang="en-US" sz="3375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ų</a:t>
            </a:r>
            <a:endParaRPr lang="en-US" sz="337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C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2190750" y="762000"/>
            <a:ext cx="13820775" cy="220027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9134475" y="2314510"/>
            <a:ext cx="47848" cy="606749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r="0" t="0" b="0"/>
          <a:stretch/>
        </p:blipFill>
        <p:spPr>
          <a:xfrm>
            <a:off x="561975" y="5557726"/>
            <a:ext cx="8130220" cy="4729274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9525000" y="762000"/>
            <a:ext cx="2066925" cy="1238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k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a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i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n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a</a:t>
            </a:r>
            <a:endParaRPr lang="en-US" sz="5775" dirty="0"/>
          </a:p>
        </p:txBody>
      </p:sp>
      <p:sp>
        <p:nvSpPr>
          <p:cNvPr id="6" name="Text 1"/>
          <p:cNvSpPr/>
          <p:nvPr/>
        </p:nvSpPr>
        <p:spPr>
          <a:xfrm>
            <a:off x="2171700" y="2000250"/>
            <a:ext cx="5381625" cy="962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25"/>
              </a:lnSpc>
              <a:buNone/>
            </a:pPr>
            <a:r>
              <a:rPr lang="en-US" sz="45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m</a:t>
            </a:r>
            <a:pPr algn="l" indent="0" marL="0">
              <a:lnSpc>
                <a:spcPts val="5625"/>
              </a:lnSpc>
              <a:buNone/>
            </a:pPr>
            <a:r>
              <a:rPr lang="en-US" sz="45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o</a:t>
            </a:r>
            <a:pPr algn="l" indent="0" marL="0">
              <a:lnSpc>
                <a:spcPts val="5625"/>
              </a:lnSpc>
              <a:buNone/>
            </a:pPr>
            <a:r>
              <a:rPr lang="en-US" sz="45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k</a:t>
            </a:r>
            <a:pPr algn="l" indent="0" marL="0">
              <a:lnSpc>
                <a:spcPts val="5625"/>
              </a:lnSpc>
              <a:buNone/>
            </a:pPr>
            <a:r>
              <a:rPr lang="en-US" sz="45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s</a:t>
            </a:r>
            <a:pPr algn="l" indent="0" marL="0">
              <a:lnSpc>
                <a:spcPts val="5625"/>
              </a:lnSpc>
              <a:buNone/>
            </a:pPr>
            <a:r>
              <a:rPr lang="en-US" sz="45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l</a:t>
            </a:r>
            <a:pPr algn="l" indent="0" marL="0">
              <a:lnSpc>
                <a:spcPts val="5625"/>
              </a:lnSpc>
              <a:buNone/>
            </a:pPr>
            <a:r>
              <a:rPr lang="en-US" sz="45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e</a:t>
            </a:r>
            <a:pPr algn="l" indent="0" marL="0">
              <a:lnSpc>
                <a:spcPts val="5625"/>
              </a:lnSpc>
              <a:buNone/>
            </a:pPr>
            <a:r>
              <a:rPr lang="en-US" sz="45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i</a:t>
            </a:r>
            <a:pPr algn="l" indent="0" marL="0">
              <a:lnSpc>
                <a:spcPts val="5625"/>
              </a:lnSpc>
              <a:buNone/>
            </a:pPr>
            <a:r>
              <a:rPr lang="en-US" sz="45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v</a:t>
            </a:r>
            <a:pPr algn="l" indent="0" marL="0">
              <a:lnSpc>
                <a:spcPts val="5625"/>
              </a:lnSpc>
              <a:buNone/>
            </a:pPr>
            <a:r>
              <a:rPr lang="en-US" sz="45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i</a:t>
            </a:r>
            <a:pPr algn="l" indent="0" marL="0">
              <a:lnSpc>
                <a:spcPts val="5625"/>
              </a:lnSpc>
              <a:buNone/>
            </a:pPr>
            <a:r>
              <a:rPr lang="en-US" sz="45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a</a:t>
            </a:r>
            <a:pPr algn="l" indent="0" marL="0">
              <a:lnSpc>
                <a:spcPts val="5625"/>
              </a:lnSpc>
              <a:buNone/>
            </a:pPr>
            <a:r>
              <a:rPr lang="en-US" sz="45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m</a:t>
            </a:r>
            <a:pPr algn="l" indent="0" marL="0">
              <a:lnSpc>
                <a:spcPts val="5625"/>
              </a:lnSpc>
              <a:buNone/>
            </a:pPr>
            <a:r>
              <a:rPr lang="en-US" sz="45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s</a:t>
            </a:r>
            <a:endParaRPr lang="en-US" sz="4500" dirty="0"/>
          </a:p>
        </p:txBody>
      </p:sp>
      <p:sp>
        <p:nvSpPr>
          <p:cNvPr id="7" name="Text 2"/>
          <p:cNvSpPr/>
          <p:nvPr/>
        </p:nvSpPr>
        <p:spPr>
          <a:xfrm>
            <a:off x="11620500" y="2000250"/>
            <a:ext cx="4391025" cy="962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25"/>
              </a:lnSpc>
              <a:buNone/>
            </a:pPr>
            <a:r>
              <a:rPr lang="en-US" sz="45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v</a:t>
            </a:r>
            <a:pPr algn="l" indent="0" marL="0">
              <a:lnSpc>
                <a:spcPts val="5625"/>
              </a:lnSpc>
              <a:buNone/>
            </a:pPr>
            <a:r>
              <a:rPr lang="en-US" sz="45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e</a:t>
            </a:r>
            <a:pPr algn="l" indent="0" marL="0">
              <a:lnSpc>
                <a:spcPts val="5625"/>
              </a:lnSpc>
              <a:buNone/>
            </a:pPr>
            <a:r>
              <a:rPr lang="en-US" sz="45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r</a:t>
            </a:r>
            <a:pPr algn="l" indent="0" marL="0">
              <a:lnSpc>
                <a:spcPts val="5625"/>
              </a:lnSpc>
              <a:buNone/>
            </a:pPr>
            <a:r>
              <a:rPr lang="en-US" sz="45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s</a:t>
            </a:r>
            <a:pPr algn="l" indent="0" marL="0">
              <a:lnSpc>
                <a:spcPts val="5625"/>
              </a:lnSpc>
              <a:buNone/>
            </a:pPr>
            <a:r>
              <a:rPr lang="en-US" sz="45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l</a:t>
            </a:r>
            <a:pPr algn="l" indent="0" marL="0">
              <a:lnSpc>
                <a:spcPts val="5625"/>
              </a:lnSpc>
              <a:buNone/>
            </a:pPr>
            <a:r>
              <a:rPr lang="en-US" sz="45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o</a:t>
            </a:r>
            <a:pPr algn="l" indent="0" marL="0">
              <a:lnSpc>
                <a:spcPts val="5625"/>
              </a:lnSpc>
              <a:buNone/>
            </a:pPr>
            <a:r>
              <a:rPr lang="en-US" sz="45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5625"/>
              </a:lnSpc>
              <a:buNone/>
            </a:pPr>
            <a:r>
              <a:rPr lang="en-US" sz="45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p</a:t>
            </a:r>
            <a:pPr algn="l" indent="0" marL="0">
              <a:lnSpc>
                <a:spcPts val="5625"/>
              </a:lnSpc>
              <a:buNone/>
            </a:pPr>
            <a:r>
              <a:rPr lang="en-US" sz="45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a</a:t>
            </a:r>
            <a:pPr algn="l" indent="0" marL="0">
              <a:lnSpc>
                <a:spcPts val="5625"/>
              </a:lnSpc>
              <a:buNone/>
            </a:pPr>
            <a:r>
              <a:rPr lang="en-US" sz="45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r</a:t>
            </a:r>
            <a:pPr algn="l" indent="0" marL="0">
              <a:lnSpc>
                <a:spcPts val="5625"/>
              </a:lnSpc>
              <a:buNone/>
            </a:pPr>
            <a:r>
              <a:rPr lang="en-US" sz="45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a</a:t>
            </a:r>
            <a:pPr algn="l" indent="0" marL="0">
              <a:lnSpc>
                <a:spcPts val="5625"/>
              </a:lnSpc>
              <a:buNone/>
            </a:pPr>
            <a:r>
              <a:rPr lang="en-US" sz="45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m</a:t>
            </a:r>
            <a:pPr algn="l" indent="0" marL="0">
              <a:lnSpc>
                <a:spcPts val="5625"/>
              </a:lnSpc>
              <a:buNone/>
            </a:pPr>
            <a:r>
              <a:rPr lang="en-US" sz="45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a</a:t>
            </a:r>
            <a:endParaRPr lang="en-US" sz="4500" dirty="0"/>
          </a:p>
        </p:txBody>
      </p:sp>
      <p:sp>
        <p:nvSpPr>
          <p:cNvPr id="8" name="Text 3"/>
          <p:cNvSpPr/>
          <p:nvPr/>
        </p:nvSpPr>
        <p:spPr>
          <a:xfrm>
            <a:off x="1085850" y="2333625"/>
            <a:ext cx="7391400" cy="443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N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r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y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t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ė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n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v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i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e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n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a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m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l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e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v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u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: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
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3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,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9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9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€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v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e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n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y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d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l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y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/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ė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n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
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7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,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9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9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€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d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u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y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d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l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y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/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ė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n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
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9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,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9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9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€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v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y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d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l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y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/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ė</a:t>
            </a:r>
            <a:pPr algn="l" indent="0" marL="0">
              <a:lnSpc>
                <a:spcPts val="3750"/>
              </a:lnSpc>
              <a:spcAft>
                <a:spcPts val="1500"/>
              </a:spcAft>
              <a:buNone/>
            </a:pPr>
            <a:r>
              <a:rPr lang="en-US" sz="30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n</a:t>
            </a:r>
            <a:endParaRPr lang="en-US" sz="3000" dirty="0"/>
          </a:p>
        </p:txBody>
      </p:sp>
      <p:sp>
        <p:nvSpPr>
          <p:cNvPr id="9" name="Text 4"/>
          <p:cNvSpPr/>
          <p:nvPr/>
        </p:nvSpPr>
        <p:spPr>
          <a:xfrm>
            <a:off x="9791700" y="3552825"/>
            <a:ext cx="8048625" cy="3733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N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r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y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t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ė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n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v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e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n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l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e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v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u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p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e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r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n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t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3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0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+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n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r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y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č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ų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: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
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1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,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9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9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€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v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e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n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y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d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l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y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/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ė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n</a:t>
            </a:r>
            <a:br/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1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7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,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9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1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€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-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v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e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n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v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-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v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e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l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e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t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
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2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,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4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9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€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d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u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y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d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l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y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/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ė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n</a:t>
            </a:r>
            <a:br/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2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2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,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4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1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€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-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v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e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n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v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-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v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e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l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e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t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
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2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,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9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9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€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v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y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d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l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y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/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ė</a:t>
            </a:r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r>
              <a:rPr lang="en-US" sz="330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n</a:t>
            </a:r>
            <a:br/>
            <a:pPr algn="l" indent="0" marL="0">
              <a:lnSpc>
                <a:spcPts val="4125"/>
              </a:lnSpc>
              <a:spcAft>
                <a:spcPts val="1500"/>
              </a:spcAft>
              <a:buNone/>
            </a:pP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2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6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,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9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1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€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-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v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e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n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v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-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v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i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e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k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l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o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 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e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t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a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m</a:t>
            </a:r>
            <a:pPr algn="l" indent="0" marL="0">
              <a:lnSpc>
                <a:spcPts val="2850"/>
              </a:lnSpc>
              <a:spcAft>
                <a:spcPts val="1500"/>
              </a:spcAft>
              <a:buNone/>
            </a:pPr>
            <a:r>
              <a:rPr lang="en-US" sz="2250" dirty="0">
                <a:solidFill>
                  <a:srgbClr val="666A79"/>
                </a:solidFill>
                <a:latin typeface="Quicksand Medium" pitchFamily="34" charset="0"/>
                <a:ea typeface="Quicksand Medium" pitchFamily="34" charset="-122"/>
                <a:cs typeface="Quicksand Medium" pitchFamily="34" charset="-120"/>
              </a:rPr>
              <a:t>s</a:t>
            </a:r>
            <a:endParaRPr lang="en-US" sz="3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7419975" y="4200525"/>
            <a:ext cx="3448050" cy="344805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295400" y="4200525"/>
            <a:ext cx="3448050" cy="344805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5991225" y="762000"/>
            <a:ext cx="6305550" cy="123825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12763500" y="4200525"/>
            <a:ext cx="3448050" cy="34480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6734175" y="2724150"/>
            <a:ext cx="4819650" cy="1095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M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a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r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t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y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n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a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s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 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N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a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r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i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j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a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u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s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k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a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s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 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-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 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C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O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 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f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o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u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n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d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e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r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.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 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5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 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m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e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t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a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i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 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p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r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o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g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r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a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m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a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v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i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m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o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 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p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a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t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i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r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t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i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s</a:t>
            </a:r>
            <a:endParaRPr lang="en-US" sz="2400" dirty="0"/>
          </a:p>
        </p:txBody>
      </p:sp>
      <p:sp>
        <p:nvSpPr>
          <p:cNvPr id="7" name="Text 1"/>
          <p:cNvSpPr/>
          <p:nvPr/>
        </p:nvSpPr>
        <p:spPr>
          <a:xfrm>
            <a:off x="590550" y="2790825"/>
            <a:ext cx="4819650" cy="1095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Š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a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r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ū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n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a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s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 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D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i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g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n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a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i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t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i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s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 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-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 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C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E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O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,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
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E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d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T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e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c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h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 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-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 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C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E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O</a:t>
            </a:r>
            <a:endParaRPr lang="en-US" sz="2400" dirty="0"/>
          </a:p>
        </p:txBody>
      </p:sp>
      <p:sp>
        <p:nvSpPr>
          <p:cNvPr id="8" name="Text 2"/>
          <p:cNvSpPr/>
          <p:nvPr/>
        </p:nvSpPr>
        <p:spPr>
          <a:xfrm>
            <a:off x="8810625" y="762000"/>
            <a:ext cx="3486150" cy="1238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k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o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m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a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n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d</a:t>
            </a:r>
            <a:pPr algn="l" indent="0" marL="0">
              <a:lnSpc>
                <a:spcPts val="7200"/>
              </a:lnSpc>
              <a:buNone/>
            </a:pPr>
            <a:r>
              <a:rPr lang="en-US" sz="5775" b="1" dirty="0">
                <a:solidFill>
                  <a:srgbClr val="68B5A1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a</a:t>
            </a:r>
            <a:endParaRPr lang="en-US" sz="5775" dirty="0"/>
          </a:p>
        </p:txBody>
      </p:sp>
      <p:sp>
        <p:nvSpPr>
          <p:cNvPr id="9" name="Text 3"/>
          <p:cNvSpPr/>
          <p:nvPr/>
        </p:nvSpPr>
        <p:spPr>
          <a:xfrm>
            <a:off x="12287250" y="2752725"/>
            <a:ext cx="4667250" cy="1181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M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i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n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d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a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u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g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a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s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 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S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m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a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l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i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n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s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k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a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s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 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-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 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C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O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 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f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o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u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n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d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e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r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.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 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5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 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m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e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t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a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i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 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p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r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o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g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r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a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m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a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v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i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m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o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 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p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a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t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i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r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t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i</a:t>
            </a:r>
            <a:pPr algn="ctr" indent="0" marL="0">
              <a:lnSpc>
                <a:spcPts val="3000"/>
              </a:lnSpc>
              <a:spcAft>
                <a:spcPts val="1500"/>
              </a:spcAft>
              <a:buNone/>
            </a:pPr>
            <a:r>
              <a:rPr lang="en-US" sz="2400" dirty="0">
                <a:solidFill>
                  <a:srgbClr val="666A79"/>
                </a:solidFill>
                <a:latin typeface="Quicksand SemiBold" pitchFamily="34" charset="0"/>
                <a:ea typeface="Quicksand SemiBold" pitchFamily="34" charset="-122"/>
                <a:cs typeface="Quicksand SemiBold" pitchFamily="34" charset="-120"/>
              </a:rPr>
              <a:t>s</a:t>
            </a:r>
            <a:endParaRPr lang="en-US" sz="2400" dirty="0"/>
          </a:p>
        </p:txBody>
      </p:sp>
      <p:sp>
        <p:nvSpPr>
          <p:cNvPr id="10" name="Text 4"/>
          <p:cNvSpPr/>
          <p:nvPr/>
        </p:nvSpPr>
        <p:spPr>
          <a:xfrm>
            <a:off x="5791200" y="8686800"/>
            <a:ext cx="6715125" cy="1257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K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o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n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t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a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k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t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a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i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: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
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E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l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.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p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a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s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t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a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s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: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s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a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r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u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n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a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s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@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e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d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t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e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c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h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l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i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t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h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u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a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n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i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a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.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c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o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m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
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T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e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l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e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f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o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n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o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n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u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m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e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r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i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s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: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 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+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3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7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0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6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7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3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0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5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6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4</a:t>
            </a:r>
            <a:pPr algn="ctr" indent="0" marL="0">
              <a:lnSpc>
                <a:spcPts val="3300"/>
              </a:lnSpc>
              <a:buNone/>
            </a:pPr>
            <a:r>
              <a:rPr lang="en-US" sz="2625" b="1" dirty="0">
                <a:solidFill>
                  <a:srgbClr val="666A79"/>
                </a:solidFill>
                <a:latin typeface="Quicksand Bold" pitchFamily="34" charset="0"/>
                <a:ea typeface="Quicksand Bold" pitchFamily="34" charset="-122"/>
                <a:cs typeface="Quicksand Bold" pitchFamily="34" charset="-120"/>
              </a:rPr>
              <a:t>5</a:t>
            </a:r>
            <a:endParaRPr lang="en-US" sz="26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2023-10-17T14:07:58Z</dcterms:created>
  <dcterms:modified xsi:type="dcterms:W3CDTF">2023-10-17T14:07:58Z</dcterms:modified>
</cp:coreProperties>
</file>