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60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973" autoAdjust="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Boxuan" userId="f78642356acd1bf0" providerId="LiveId" clId="{01E490D6-C7F6-48C5-BDF6-6173519AD99F}"/>
    <pc:docChg chg="undo custSel addSld delSld modSld sldOrd">
      <pc:chgData name="Zhao Boxuan" userId="f78642356acd1bf0" providerId="LiveId" clId="{01E490D6-C7F6-48C5-BDF6-6173519AD99F}" dt="2021-07-27T08:46:36.362" v="1281" actId="21"/>
      <pc:docMkLst>
        <pc:docMk/>
      </pc:docMkLst>
      <pc:sldChg chg="modSp mod">
        <pc:chgData name="Zhao Boxuan" userId="f78642356acd1bf0" providerId="LiveId" clId="{01E490D6-C7F6-48C5-BDF6-6173519AD99F}" dt="2021-07-27T08:46:36.362" v="1281" actId="21"/>
        <pc:sldMkLst>
          <pc:docMk/>
          <pc:sldMk cId="3724863271" sldId="260"/>
        </pc:sldMkLst>
        <pc:spChg chg="mod">
          <ac:chgData name="Zhao Boxuan" userId="f78642356acd1bf0" providerId="LiveId" clId="{01E490D6-C7F6-48C5-BDF6-6173519AD99F}" dt="2021-07-27T08:46:36.362" v="1281" actId="21"/>
          <ac:spMkLst>
            <pc:docMk/>
            <pc:sldMk cId="3724863271" sldId="260"/>
            <ac:spMk id="3" creationId="{37D25C2F-BE91-400C-A9FC-8706B0BB7D8B}"/>
          </ac:spMkLst>
        </pc:spChg>
      </pc:sldChg>
      <pc:sldChg chg="modSp add mod modClrScheme chgLayout">
        <pc:chgData name="Zhao Boxuan" userId="f78642356acd1bf0" providerId="LiveId" clId="{01E490D6-C7F6-48C5-BDF6-6173519AD99F}" dt="2021-07-27T06:52:42.441" v="54" actId="20577"/>
        <pc:sldMkLst>
          <pc:docMk/>
          <pc:sldMk cId="3358581745" sldId="263"/>
        </pc:sldMkLst>
        <pc:spChg chg="mod ord">
          <ac:chgData name="Zhao Boxuan" userId="f78642356acd1bf0" providerId="LiveId" clId="{01E490D6-C7F6-48C5-BDF6-6173519AD99F}" dt="2021-07-27T06:52:35.490" v="39" actId="20577"/>
          <ac:spMkLst>
            <pc:docMk/>
            <pc:sldMk cId="3358581745" sldId="263"/>
            <ac:spMk id="2" creationId="{6D41E514-301E-4F78-8A0C-0AD56AC74484}"/>
          </ac:spMkLst>
        </pc:spChg>
        <pc:spChg chg="mod ord">
          <ac:chgData name="Zhao Boxuan" userId="f78642356acd1bf0" providerId="LiveId" clId="{01E490D6-C7F6-48C5-BDF6-6173519AD99F}" dt="2021-07-27T06:52:42.441" v="54" actId="20577"/>
          <ac:spMkLst>
            <pc:docMk/>
            <pc:sldMk cId="3358581745" sldId="263"/>
            <ac:spMk id="3" creationId="{37D25C2F-BE91-400C-A9FC-8706B0BB7D8B}"/>
          </ac:spMkLst>
        </pc:spChg>
        <pc:spChg chg="mod ord">
          <ac:chgData name="Zhao Boxuan" userId="f78642356acd1bf0" providerId="LiveId" clId="{01E490D6-C7F6-48C5-BDF6-6173519AD99F}" dt="2021-07-27T06:52:16.033" v="1" actId="700"/>
          <ac:spMkLst>
            <pc:docMk/>
            <pc:sldMk cId="3358581745" sldId="263"/>
            <ac:spMk id="4" creationId="{E9DB5C9C-EA64-471C-981E-60B8CC074E0B}"/>
          </ac:spMkLst>
        </pc:spChg>
      </pc:sldChg>
      <pc:sldChg chg="new del">
        <pc:chgData name="Zhao Boxuan" userId="f78642356acd1bf0" providerId="LiveId" clId="{01E490D6-C7F6-48C5-BDF6-6173519AD99F}" dt="2021-07-27T06:52:54.604" v="57" actId="47"/>
        <pc:sldMkLst>
          <pc:docMk/>
          <pc:sldMk cId="2083735103" sldId="264"/>
        </pc:sldMkLst>
      </pc:sldChg>
      <pc:sldChg chg="addSp modSp add mod">
        <pc:chgData name="Zhao Boxuan" userId="f78642356acd1bf0" providerId="LiveId" clId="{01E490D6-C7F6-48C5-BDF6-6173519AD99F}" dt="2021-07-27T07:13:03.821" v="914" actId="20577"/>
        <pc:sldMkLst>
          <pc:docMk/>
          <pc:sldMk cId="1370778193" sldId="265"/>
        </pc:sldMkLst>
        <pc:spChg chg="mod">
          <ac:chgData name="Zhao Boxuan" userId="f78642356acd1bf0" providerId="LiveId" clId="{01E490D6-C7F6-48C5-BDF6-6173519AD99F}" dt="2021-07-27T06:57:20.964" v="290" actId="20577"/>
          <ac:spMkLst>
            <pc:docMk/>
            <pc:sldMk cId="1370778193" sldId="265"/>
            <ac:spMk id="2" creationId="{6D41E514-301E-4F78-8A0C-0AD56AC74484}"/>
          </ac:spMkLst>
        </pc:spChg>
        <pc:spChg chg="mod">
          <ac:chgData name="Zhao Boxuan" userId="f78642356acd1bf0" providerId="LiveId" clId="{01E490D6-C7F6-48C5-BDF6-6173519AD99F}" dt="2021-07-27T07:13:03.821" v="914" actId="20577"/>
          <ac:spMkLst>
            <pc:docMk/>
            <pc:sldMk cId="1370778193" sldId="265"/>
            <ac:spMk id="3" creationId="{37D25C2F-BE91-400C-A9FC-8706B0BB7D8B}"/>
          </ac:spMkLst>
        </pc:spChg>
        <pc:picChg chg="add mod">
          <ac:chgData name="Zhao Boxuan" userId="f78642356acd1bf0" providerId="LiveId" clId="{01E490D6-C7F6-48C5-BDF6-6173519AD99F}" dt="2021-07-27T07:07:37.237" v="707" actId="1076"/>
          <ac:picMkLst>
            <pc:docMk/>
            <pc:sldMk cId="1370778193" sldId="265"/>
            <ac:picMk id="5" creationId="{97848906-4DDB-4F51-969F-D05ED7224F8E}"/>
          </ac:picMkLst>
        </pc:picChg>
      </pc:sldChg>
      <pc:sldChg chg="add ord">
        <pc:chgData name="Zhao Boxuan" userId="f78642356acd1bf0" providerId="LiveId" clId="{01E490D6-C7F6-48C5-BDF6-6173519AD99F}" dt="2021-07-27T06:57:42.616" v="293"/>
        <pc:sldMkLst>
          <pc:docMk/>
          <pc:sldMk cId="4083657229" sldId="266"/>
        </pc:sldMkLst>
      </pc:sldChg>
      <pc:sldChg chg="delSp modSp add mod">
        <pc:chgData name="Zhao Boxuan" userId="f78642356acd1bf0" providerId="LiveId" clId="{01E490D6-C7F6-48C5-BDF6-6173519AD99F}" dt="2021-07-27T07:17:28.113" v="1142" actId="113"/>
        <pc:sldMkLst>
          <pc:docMk/>
          <pc:sldMk cId="3017222244" sldId="267"/>
        </pc:sldMkLst>
        <pc:spChg chg="mod">
          <ac:chgData name="Zhao Boxuan" userId="f78642356acd1bf0" providerId="LiveId" clId="{01E490D6-C7F6-48C5-BDF6-6173519AD99F}" dt="2021-07-27T07:13:39.352" v="940" actId="20577"/>
          <ac:spMkLst>
            <pc:docMk/>
            <pc:sldMk cId="3017222244" sldId="267"/>
            <ac:spMk id="2" creationId="{6D41E514-301E-4F78-8A0C-0AD56AC74484}"/>
          </ac:spMkLst>
        </pc:spChg>
        <pc:spChg chg="mod">
          <ac:chgData name="Zhao Boxuan" userId="f78642356acd1bf0" providerId="LiveId" clId="{01E490D6-C7F6-48C5-BDF6-6173519AD99F}" dt="2021-07-27T07:17:28.113" v="1142" actId="113"/>
          <ac:spMkLst>
            <pc:docMk/>
            <pc:sldMk cId="3017222244" sldId="267"/>
            <ac:spMk id="3" creationId="{37D25C2F-BE91-400C-A9FC-8706B0BB7D8B}"/>
          </ac:spMkLst>
        </pc:spChg>
        <pc:picChg chg="del">
          <ac:chgData name="Zhao Boxuan" userId="f78642356acd1bf0" providerId="LiveId" clId="{01E490D6-C7F6-48C5-BDF6-6173519AD99F}" dt="2021-07-27T07:13:43.184" v="941" actId="478"/>
          <ac:picMkLst>
            <pc:docMk/>
            <pc:sldMk cId="3017222244" sldId="267"/>
            <ac:picMk id="5" creationId="{97848906-4DDB-4F51-969F-D05ED7224F8E}"/>
          </ac:picMkLst>
        </pc:picChg>
      </pc:sldChg>
      <pc:sldChg chg="add">
        <pc:chgData name="Zhao Boxuan" userId="f78642356acd1bf0" providerId="LiveId" clId="{01E490D6-C7F6-48C5-BDF6-6173519AD99F}" dt="2021-07-27T07:19:35.331" v="1143" actId="2890"/>
        <pc:sldMkLst>
          <pc:docMk/>
          <pc:sldMk cId="2035963828" sldId="268"/>
        </pc:sldMkLst>
      </pc:sldChg>
      <pc:sldChg chg="addSp delSp modSp new mod modClrScheme chgLayout">
        <pc:chgData name="Zhao Boxuan" userId="f78642356acd1bf0" providerId="LiveId" clId="{01E490D6-C7F6-48C5-BDF6-6173519AD99F}" dt="2021-07-27T07:57:35.892" v="1178" actId="1076"/>
        <pc:sldMkLst>
          <pc:docMk/>
          <pc:sldMk cId="54357274" sldId="269"/>
        </pc:sldMkLst>
        <pc:spChg chg="del">
          <ac:chgData name="Zhao Boxuan" userId="f78642356acd1bf0" providerId="LiveId" clId="{01E490D6-C7F6-48C5-BDF6-6173519AD99F}" dt="2021-07-27T07:51:55.739" v="1145" actId="700"/>
          <ac:spMkLst>
            <pc:docMk/>
            <pc:sldMk cId="54357274" sldId="269"/>
            <ac:spMk id="2" creationId="{E78FC725-E761-4AA0-8629-A2CFE411BD8E}"/>
          </ac:spMkLst>
        </pc:spChg>
        <pc:spChg chg="del">
          <ac:chgData name="Zhao Boxuan" userId="f78642356acd1bf0" providerId="LiveId" clId="{01E490D6-C7F6-48C5-BDF6-6173519AD99F}" dt="2021-07-27T07:51:55.739" v="1145" actId="700"/>
          <ac:spMkLst>
            <pc:docMk/>
            <pc:sldMk cId="54357274" sldId="269"/>
            <ac:spMk id="3" creationId="{A3B7B43F-CBE4-4376-AF0F-B814D9DD70C7}"/>
          </ac:spMkLst>
        </pc:spChg>
        <pc:spChg chg="mod ord">
          <ac:chgData name="Zhao Boxuan" userId="f78642356acd1bf0" providerId="LiveId" clId="{01E490D6-C7F6-48C5-BDF6-6173519AD99F}" dt="2021-07-27T07:51:55.739" v="1145" actId="700"/>
          <ac:spMkLst>
            <pc:docMk/>
            <pc:sldMk cId="54357274" sldId="269"/>
            <ac:spMk id="4" creationId="{9259F0C4-2DCA-4E05-BBB0-92A81E11628C}"/>
          </ac:spMkLst>
        </pc:spChg>
        <pc:spChg chg="add del">
          <ac:chgData name="Zhao Boxuan" userId="f78642356acd1bf0" providerId="LiveId" clId="{01E490D6-C7F6-48C5-BDF6-6173519AD99F}" dt="2021-07-27T07:51:57.618" v="1147"/>
          <ac:spMkLst>
            <pc:docMk/>
            <pc:sldMk cId="54357274" sldId="269"/>
            <ac:spMk id="5" creationId="{143A6080-1119-4988-AA77-F782A8B109E0}"/>
          </ac:spMkLst>
        </pc:spChg>
        <pc:spChg chg="add mod">
          <ac:chgData name="Zhao Boxuan" userId="f78642356acd1bf0" providerId="LiveId" clId="{01E490D6-C7F6-48C5-BDF6-6173519AD99F}" dt="2021-07-27T07:53:10.282" v="1168" actId="1076"/>
          <ac:spMkLst>
            <pc:docMk/>
            <pc:sldMk cId="54357274" sldId="269"/>
            <ac:spMk id="6" creationId="{7198764D-6CF8-42F3-BBC2-DEF7AC025140}"/>
          </ac:spMkLst>
        </pc:spChg>
        <pc:picChg chg="add mod">
          <ac:chgData name="Zhao Boxuan" userId="f78642356acd1bf0" providerId="LiveId" clId="{01E490D6-C7F6-48C5-BDF6-6173519AD99F}" dt="2021-07-27T07:57:35.892" v="1178" actId="1076"/>
          <ac:picMkLst>
            <pc:docMk/>
            <pc:sldMk cId="54357274" sldId="269"/>
            <ac:picMk id="8" creationId="{2FB3D6D5-84C8-4D3B-9CBC-74A80407B06A}"/>
          </ac:picMkLst>
        </pc:picChg>
        <pc:picChg chg="add del mod">
          <ac:chgData name="Zhao Boxuan" userId="f78642356acd1bf0" providerId="LiveId" clId="{01E490D6-C7F6-48C5-BDF6-6173519AD99F}" dt="2021-07-27T07:55:48.050" v="1175" actId="478"/>
          <ac:picMkLst>
            <pc:docMk/>
            <pc:sldMk cId="54357274" sldId="269"/>
            <ac:picMk id="1027" creationId="{D07FFD73-E99B-4965-BDAB-4BB3D1D55499}"/>
          </ac:picMkLst>
        </pc:picChg>
        <pc:picChg chg="add mod">
          <ac:chgData name="Zhao Boxuan" userId="f78642356acd1bf0" providerId="LiveId" clId="{01E490D6-C7F6-48C5-BDF6-6173519AD99F}" dt="2021-07-27T07:55:52.284" v="1177" actId="1076"/>
          <ac:picMkLst>
            <pc:docMk/>
            <pc:sldMk cId="54357274" sldId="269"/>
            <ac:picMk id="1029" creationId="{A503AAAD-CF5E-4D65-9F29-24CC0CFF2612}"/>
          </ac:picMkLst>
        </pc:picChg>
      </pc:sldChg>
      <pc:sldChg chg="modSp add mod">
        <pc:chgData name="Zhao Boxuan" userId="f78642356acd1bf0" providerId="LiveId" clId="{01E490D6-C7F6-48C5-BDF6-6173519AD99F}" dt="2021-07-27T08:24:11.682" v="1279" actId="20577"/>
        <pc:sldMkLst>
          <pc:docMk/>
          <pc:sldMk cId="3249957890" sldId="270"/>
        </pc:sldMkLst>
        <pc:spChg chg="mod">
          <ac:chgData name="Zhao Boxuan" userId="f78642356acd1bf0" providerId="LiveId" clId="{01E490D6-C7F6-48C5-BDF6-6173519AD99F}" dt="2021-07-27T08:24:11.682" v="1279" actId="20577"/>
          <ac:spMkLst>
            <pc:docMk/>
            <pc:sldMk cId="3249957890" sldId="270"/>
            <ac:spMk id="3" creationId="{37D25C2F-BE91-400C-A9FC-8706B0BB7D8B}"/>
          </ac:spMkLst>
        </pc:spChg>
      </pc:sldChg>
    </pc:docChg>
  </pc:docChgLst>
  <pc:docChgLst>
    <pc:chgData name="Zhao Boxuan" userId="f78642356acd1bf0" providerId="LiveId" clId="{8A54568E-4718-4782-8AF3-A1ABDD6BA1F4}"/>
    <pc:docChg chg="undo custSel addSld modSld">
      <pc:chgData name="Zhao Boxuan" userId="f78642356acd1bf0" providerId="LiveId" clId="{8A54568E-4718-4782-8AF3-A1ABDD6BA1F4}" dt="2021-08-31T12:04:46.726" v="1917" actId="20577"/>
      <pc:docMkLst>
        <pc:docMk/>
      </pc:docMkLst>
      <pc:sldChg chg="modSp mod">
        <pc:chgData name="Zhao Boxuan" userId="f78642356acd1bf0" providerId="LiveId" clId="{8A54568E-4718-4782-8AF3-A1ABDD6BA1F4}" dt="2021-08-10T08:48:33.866" v="517" actId="20577"/>
        <pc:sldMkLst>
          <pc:docMk/>
          <pc:sldMk cId="3439148473" sldId="271"/>
        </pc:sldMkLst>
        <pc:spChg chg="mod">
          <ac:chgData name="Zhao Boxuan" userId="f78642356acd1bf0" providerId="LiveId" clId="{8A54568E-4718-4782-8AF3-A1ABDD6BA1F4}" dt="2021-08-10T08:48:33.866" v="517" actId="20577"/>
          <ac:spMkLst>
            <pc:docMk/>
            <pc:sldMk cId="3439148473" sldId="271"/>
            <ac:spMk id="2" creationId="{6D41E514-301E-4F78-8A0C-0AD56AC74484}"/>
          </ac:spMkLst>
        </pc:spChg>
      </pc:sldChg>
      <pc:sldChg chg="addSp delSp modSp add mod">
        <pc:chgData name="Zhao Boxuan" userId="f78642356acd1bf0" providerId="LiveId" clId="{8A54568E-4718-4782-8AF3-A1ABDD6BA1F4}" dt="2021-08-24T10:40:45.054" v="1078"/>
        <pc:sldMkLst>
          <pc:docMk/>
          <pc:sldMk cId="2238496420" sldId="272"/>
        </pc:sldMkLst>
        <pc:spChg chg="mod">
          <ac:chgData name="Zhao Boxuan" userId="f78642356acd1bf0" providerId="LiveId" clId="{8A54568E-4718-4782-8AF3-A1ABDD6BA1F4}" dt="2021-08-24T10:40:45.054" v="1078"/>
          <ac:spMkLst>
            <pc:docMk/>
            <pc:sldMk cId="2238496420" sldId="272"/>
            <ac:spMk id="2" creationId="{6D41E514-301E-4F78-8A0C-0AD56AC74484}"/>
          </ac:spMkLst>
        </pc:spChg>
        <pc:spChg chg="mod">
          <ac:chgData name="Zhao Boxuan" userId="f78642356acd1bf0" providerId="LiveId" clId="{8A54568E-4718-4782-8AF3-A1ABDD6BA1F4}" dt="2021-08-10T08:39:47.616" v="495" actId="20577"/>
          <ac:spMkLst>
            <pc:docMk/>
            <pc:sldMk cId="2238496420" sldId="272"/>
            <ac:spMk id="3" creationId="{37D25C2F-BE91-400C-A9FC-8706B0BB7D8B}"/>
          </ac:spMkLst>
        </pc:spChg>
        <pc:spChg chg="add del mod">
          <ac:chgData name="Zhao Boxuan" userId="f78642356acd1bf0" providerId="LiveId" clId="{8A54568E-4718-4782-8AF3-A1ABDD6BA1F4}" dt="2021-08-10T08:37:52.162" v="332"/>
          <ac:spMkLst>
            <pc:docMk/>
            <pc:sldMk cId="2238496420" sldId="272"/>
            <ac:spMk id="6" creationId="{F70F9BFA-2B7C-4596-AC5B-349DED3DB069}"/>
          </ac:spMkLst>
        </pc:spChg>
        <pc:graphicFrameChg chg="add mod modGraphic">
          <ac:chgData name="Zhao Boxuan" userId="f78642356acd1bf0" providerId="LiveId" clId="{8A54568E-4718-4782-8AF3-A1ABDD6BA1F4}" dt="2021-08-10T08:40:15.436" v="516" actId="20577"/>
          <ac:graphicFrameMkLst>
            <pc:docMk/>
            <pc:sldMk cId="2238496420" sldId="272"/>
            <ac:graphicFrameMk id="5" creationId="{4DEA19B8-9CF4-45B4-97A6-075DECC4250F}"/>
          </ac:graphicFrameMkLst>
        </pc:graphicFrameChg>
      </pc:sldChg>
      <pc:sldChg chg="delSp modSp add mod">
        <pc:chgData name="Zhao Boxuan" userId="f78642356acd1bf0" providerId="LiveId" clId="{8A54568E-4718-4782-8AF3-A1ABDD6BA1F4}" dt="2021-08-24T10:57:39.248" v="1835" actId="113"/>
        <pc:sldMkLst>
          <pc:docMk/>
          <pc:sldMk cId="2531487060" sldId="273"/>
        </pc:sldMkLst>
        <pc:spChg chg="mod">
          <ac:chgData name="Zhao Boxuan" userId="f78642356acd1bf0" providerId="LiveId" clId="{8A54568E-4718-4782-8AF3-A1ABDD6BA1F4}" dt="2021-08-24T10:40:47.697" v="1079"/>
          <ac:spMkLst>
            <pc:docMk/>
            <pc:sldMk cId="2531487060" sldId="273"/>
            <ac:spMk id="2" creationId="{6D41E514-301E-4F78-8A0C-0AD56AC74484}"/>
          </ac:spMkLst>
        </pc:spChg>
        <pc:spChg chg="mod">
          <ac:chgData name="Zhao Boxuan" userId="f78642356acd1bf0" providerId="LiveId" clId="{8A54568E-4718-4782-8AF3-A1ABDD6BA1F4}" dt="2021-08-24T10:57:39.248" v="1835" actId="113"/>
          <ac:spMkLst>
            <pc:docMk/>
            <pc:sldMk cId="2531487060" sldId="273"/>
            <ac:spMk id="3" creationId="{37D25C2F-BE91-400C-A9FC-8706B0BB7D8B}"/>
          </ac:spMkLst>
        </pc:spChg>
        <pc:graphicFrameChg chg="del">
          <ac:chgData name="Zhao Boxuan" userId="f78642356acd1bf0" providerId="LiveId" clId="{8A54568E-4718-4782-8AF3-A1ABDD6BA1F4}" dt="2021-08-10T08:48:55.780" v="527" actId="478"/>
          <ac:graphicFrameMkLst>
            <pc:docMk/>
            <pc:sldMk cId="2531487060" sldId="273"/>
            <ac:graphicFrameMk id="5" creationId="{4DEA19B8-9CF4-45B4-97A6-075DECC4250F}"/>
          </ac:graphicFrameMkLst>
        </pc:graphicFrameChg>
      </pc:sldChg>
      <pc:sldChg chg="addSp delSp modSp add mod modNotesTx">
        <pc:chgData name="Zhao Boxuan" userId="f78642356acd1bf0" providerId="LiveId" clId="{8A54568E-4718-4782-8AF3-A1ABDD6BA1F4}" dt="2021-08-31T12:04:46.726" v="1917" actId="20577"/>
        <pc:sldMkLst>
          <pc:docMk/>
          <pc:sldMk cId="2008650205" sldId="274"/>
        </pc:sldMkLst>
        <pc:spChg chg="mod">
          <ac:chgData name="Zhao Boxuan" userId="f78642356acd1bf0" providerId="LiveId" clId="{8A54568E-4718-4782-8AF3-A1ABDD6BA1F4}" dt="2021-08-24T10:41:16.871" v="1106" actId="20577"/>
          <ac:spMkLst>
            <pc:docMk/>
            <pc:sldMk cId="2008650205" sldId="274"/>
            <ac:spMk id="2" creationId="{6D41E514-301E-4F78-8A0C-0AD56AC74484}"/>
          </ac:spMkLst>
        </pc:spChg>
        <pc:spChg chg="mod">
          <ac:chgData name="Zhao Boxuan" userId="f78642356acd1bf0" providerId="LiveId" clId="{8A54568E-4718-4782-8AF3-A1ABDD6BA1F4}" dt="2021-08-24T10:48:27.091" v="1554" actId="20577"/>
          <ac:spMkLst>
            <pc:docMk/>
            <pc:sldMk cId="2008650205" sldId="274"/>
            <ac:spMk id="3" creationId="{37D25C2F-BE91-400C-A9FC-8706B0BB7D8B}"/>
          </ac:spMkLst>
        </pc:spChg>
        <pc:spChg chg="add del">
          <ac:chgData name="Zhao Boxuan" userId="f78642356acd1bf0" providerId="LiveId" clId="{8A54568E-4718-4782-8AF3-A1ABDD6BA1F4}" dt="2021-08-24T10:44:02.355" v="1128" actId="22"/>
          <ac:spMkLst>
            <pc:docMk/>
            <pc:sldMk cId="2008650205" sldId="274"/>
            <ac:spMk id="6" creationId="{8AF287C8-4BA6-4E31-B111-372C7349D6B8}"/>
          </ac:spMkLst>
        </pc:spChg>
        <pc:graphicFrameChg chg="add mod modGraphic">
          <ac:chgData name="Zhao Boxuan" userId="f78642356acd1bf0" providerId="LiveId" clId="{8A54568E-4718-4782-8AF3-A1ABDD6BA1F4}" dt="2021-08-24T10:57:50.410" v="1840" actId="20577"/>
          <ac:graphicFrameMkLst>
            <pc:docMk/>
            <pc:sldMk cId="2008650205" sldId="274"/>
            <ac:graphicFrameMk id="7" creationId="{C177E2E0-8FDF-423C-89BB-83F209259831}"/>
          </ac:graphicFrameMkLst>
        </pc:graphicFrameChg>
      </pc:sldChg>
    </pc:docChg>
  </pc:docChgLst>
  <pc:docChgLst>
    <pc:chgData name="Zhao Boxuan" userId="f78642356acd1bf0" providerId="LiveId" clId="{C74D423D-17AC-4BD4-95DD-81EF848629E2}"/>
    <pc:docChg chg="undo custSel addSld delSld modSld">
      <pc:chgData name="Zhao Boxuan" userId="f78642356acd1bf0" providerId="LiveId" clId="{C74D423D-17AC-4BD4-95DD-81EF848629E2}" dt="2021-07-27T11:01:48.416" v="565" actId="20577"/>
      <pc:docMkLst>
        <pc:docMk/>
      </pc:docMkLst>
      <pc:sldChg chg="addSp delSp modSp mod">
        <pc:chgData name="Zhao Boxuan" userId="f78642356acd1bf0" providerId="LiveId" clId="{C74D423D-17AC-4BD4-95DD-81EF848629E2}" dt="2021-07-27T10:51:37.353" v="28" actId="478"/>
        <pc:sldMkLst>
          <pc:docMk/>
          <pc:sldMk cId="3724863271" sldId="260"/>
        </pc:sldMkLst>
        <pc:spChg chg="mod">
          <ac:chgData name="Zhao Boxuan" userId="f78642356acd1bf0" providerId="LiveId" clId="{C74D423D-17AC-4BD4-95DD-81EF848629E2}" dt="2021-07-27T10:10:37.304" v="12" actId="947"/>
          <ac:spMkLst>
            <pc:docMk/>
            <pc:sldMk cId="3724863271" sldId="260"/>
            <ac:spMk id="2" creationId="{6D41E514-301E-4F78-8A0C-0AD56AC74484}"/>
          </ac:spMkLst>
        </pc:spChg>
        <pc:spChg chg="add del mod">
          <ac:chgData name="Zhao Boxuan" userId="f78642356acd1bf0" providerId="LiveId" clId="{C74D423D-17AC-4BD4-95DD-81EF848629E2}" dt="2021-07-27T10:51:37.353" v="28" actId="478"/>
          <ac:spMkLst>
            <pc:docMk/>
            <pc:sldMk cId="3724863271" sldId="260"/>
            <ac:spMk id="3" creationId="{37D25C2F-BE91-400C-A9FC-8706B0BB7D8B}"/>
          </ac:spMkLst>
        </pc:spChg>
        <pc:graphicFrameChg chg="add del mod">
          <ac:chgData name="Zhao Boxuan" userId="f78642356acd1bf0" providerId="LiveId" clId="{C74D423D-17AC-4BD4-95DD-81EF848629E2}" dt="2021-07-27T10:10:08.489" v="10"/>
          <ac:graphicFrameMkLst>
            <pc:docMk/>
            <pc:sldMk cId="3724863271" sldId="260"/>
            <ac:graphicFrameMk id="5" creationId="{42629784-26A1-4EAA-864D-65950F67AE85}"/>
          </ac:graphicFrameMkLst>
        </pc:graphicFrameChg>
        <pc:graphicFrameChg chg="add del mod">
          <ac:chgData name="Zhao Boxuan" userId="f78642356acd1bf0" providerId="LiveId" clId="{C74D423D-17AC-4BD4-95DD-81EF848629E2}" dt="2021-07-27T10:10:54.105" v="16"/>
          <ac:graphicFrameMkLst>
            <pc:docMk/>
            <pc:sldMk cId="3724863271" sldId="260"/>
            <ac:graphicFrameMk id="6" creationId="{34EFE15B-8FA1-4D0C-92A8-2C4C1DB4CBD4}"/>
          </ac:graphicFrameMkLst>
        </pc:graphicFrameChg>
        <pc:graphicFrameChg chg="add del mod modGraphic">
          <ac:chgData name="Zhao Boxuan" userId="f78642356acd1bf0" providerId="LiveId" clId="{C74D423D-17AC-4BD4-95DD-81EF848629E2}" dt="2021-07-27T10:11:05.420" v="21"/>
          <ac:graphicFrameMkLst>
            <pc:docMk/>
            <pc:sldMk cId="3724863271" sldId="260"/>
            <ac:graphicFrameMk id="7" creationId="{E3E2F695-045D-4B4B-8BE5-9F283E3C63BF}"/>
          </ac:graphicFrameMkLst>
        </pc:graphicFrameChg>
        <pc:graphicFrameChg chg="add del mod">
          <ac:chgData name="Zhao Boxuan" userId="f78642356acd1bf0" providerId="LiveId" clId="{C74D423D-17AC-4BD4-95DD-81EF848629E2}" dt="2021-07-27T10:11:18.768" v="27"/>
          <ac:graphicFrameMkLst>
            <pc:docMk/>
            <pc:sldMk cId="3724863271" sldId="260"/>
            <ac:graphicFrameMk id="8" creationId="{F1F64394-5C48-42C5-BE1D-F3F6CEA8666B}"/>
          </ac:graphicFrameMkLst>
        </pc:graphicFrameChg>
      </pc:sldChg>
      <pc:sldChg chg="del">
        <pc:chgData name="Zhao Boxuan" userId="f78642356acd1bf0" providerId="LiveId" clId="{C74D423D-17AC-4BD4-95DD-81EF848629E2}" dt="2021-07-27T10:51:47.264" v="30" actId="47"/>
        <pc:sldMkLst>
          <pc:docMk/>
          <pc:sldMk cId="3332458042" sldId="261"/>
        </pc:sldMkLst>
      </pc:sldChg>
      <pc:sldChg chg="del">
        <pc:chgData name="Zhao Boxuan" userId="f78642356acd1bf0" providerId="LiveId" clId="{C74D423D-17AC-4BD4-95DD-81EF848629E2}" dt="2021-07-27T10:51:47.650" v="31" actId="47"/>
        <pc:sldMkLst>
          <pc:docMk/>
          <pc:sldMk cId="2199078666" sldId="262"/>
        </pc:sldMkLst>
      </pc:sldChg>
      <pc:sldChg chg="del">
        <pc:chgData name="Zhao Boxuan" userId="f78642356acd1bf0" providerId="LiveId" clId="{C74D423D-17AC-4BD4-95DD-81EF848629E2}" dt="2021-07-27T10:51:47.867" v="32" actId="47"/>
        <pc:sldMkLst>
          <pc:docMk/>
          <pc:sldMk cId="3358581745" sldId="263"/>
        </pc:sldMkLst>
      </pc:sldChg>
      <pc:sldChg chg="del">
        <pc:chgData name="Zhao Boxuan" userId="f78642356acd1bf0" providerId="LiveId" clId="{C74D423D-17AC-4BD4-95DD-81EF848629E2}" dt="2021-07-27T10:51:48.330" v="34" actId="47"/>
        <pc:sldMkLst>
          <pc:docMk/>
          <pc:sldMk cId="1370778193" sldId="265"/>
        </pc:sldMkLst>
      </pc:sldChg>
      <pc:sldChg chg="del">
        <pc:chgData name="Zhao Boxuan" userId="f78642356acd1bf0" providerId="LiveId" clId="{C74D423D-17AC-4BD4-95DD-81EF848629E2}" dt="2021-07-27T10:51:48.080" v="33" actId="47"/>
        <pc:sldMkLst>
          <pc:docMk/>
          <pc:sldMk cId="4083657229" sldId="266"/>
        </pc:sldMkLst>
      </pc:sldChg>
      <pc:sldChg chg="del">
        <pc:chgData name="Zhao Boxuan" userId="f78642356acd1bf0" providerId="LiveId" clId="{C74D423D-17AC-4BD4-95DD-81EF848629E2}" dt="2021-07-27T10:51:48.579" v="35" actId="47"/>
        <pc:sldMkLst>
          <pc:docMk/>
          <pc:sldMk cId="3017222244" sldId="267"/>
        </pc:sldMkLst>
      </pc:sldChg>
      <pc:sldChg chg="del">
        <pc:chgData name="Zhao Boxuan" userId="f78642356acd1bf0" providerId="LiveId" clId="{C74D423D-17AC-4BD4-95DD-81EF848629E2}" dt="2021-07-27T10:51:48.814" v="36" actId="47"/>
        <pc:sldMkLst>
          <pc:docMk/>
          <pc:sldMk cId="2035963828" sldId="268"/>
        </pc:sldMkLst>
      </pc:sldChg>
      <pc:sldChg chg="del">
        <pc:chgData name="Zhao Boxuan" userId="f78642356acd1bf0" providerId="LiveId" clId="{C74D423D-17AC-4BD4-95DD-81EF848629E2}" dt="2021-07-27T10:51:49.368" v="37" actId="47"/>
        <pc:sldMkLst>
          <pc:docMk/>
          <pc:sldMk cId="54357274" sldId="269"/>
        </pc:sldMkLst>
      </pc:sldChg>
      <pc:sldChg chg="del">
        <pc:chgData name="Zhao Boxuan" userId="f78642356acd1bf0" providerId="LiveId" clId="{C74D423D-17AC-4BD4-95DD-81EF848629E2}" dt="2021-07-27T10:51:49.672" v="38" actId="47"/>
        <pc:sldMkLst>
          <pc:docMk/>
          <pc:sldMk cId="3249957890" sldId="270"/>
        </pc:sldMkLst>
      </pc:sldChg>
      <pc:sldChg chg="modSp add mod">
        <pc:chgData name="Zhao Boxuan" userId="f78642356acd1bf0" providerId="LiveId" clId="{C74D423D-17AC-4BD4-95DD-81EF848629E2}" dt="2021-07-27T11:01:48.416" v="565" actId="20577"/>
        <pc:sldMkLst>
          <pc:docMk/>
          <pc:sldMk cId="3439148473" sldId="271"/>
        </pc:sldMkLst>
        <pc:spChg chg="mod">
          <ac:chgData name="Zhao Boxuan" userId="f78642356acd1bf0" providerId="LiveId" clId="{C74D423D-17AC-4BD4-95DD-81EF848629E2}" dt="2021-07-27T10:52:13.198" v="46"/>
          <ac:spMkLst>
            <pc:docMk/>
            <pc:sldMk cId="3439148473" sldId="271"/>
            <ac:spMk id="2" creationId="{6D41E514-301E-4F78-8A0C-0AD56AC74484}"/>
          </ac:spMkLst>
        </pc:spChg>
        <pc:spChg chg="mod">
          <ac:chgData name="Zhao Boxuan" userId="f78642356acd1bf0" providerId="LiveId" clId="{C74D423D-17AC-4BD4-95DD-81EF848629E2}" dt="2021-07-27T11:01:48.416" v="565" actId="20577"/>
          <ac:spMkLst>
            <pc:docMk/>
            <pc:sldMk cId="3439148473" sldId="271"/>
            <ac:spMk id="3" creationId="{37D25C2F-BE91-400C-A9FC-8706B0BB7D8B}"/>
          </ac:spMkLst>
        </pc:spChg>
      </pc:sldChg>
    </pc:docChg>
  </pc:docChgLst>
  <pc:docChgLst>
    <pc:chgData name="Zhao Boxuan" userId="f78642356acd1bf0" providerId="LiveId" clId="{22CFC813-CEFD-439B-B4AF-B2A83EA38D5B}"/>
    <pc:docChg chg="undo custSel addSld delSld modSld">
      <pc:chgData name="Zhao Boxuan" userId="f78642356acd1bf0" providerId="LiveId" clId="{22CFC813-CEFD-439B-B4AF-B2A83EA38D5B}" dt="2021-07-13T09:31:18.638" v="1010" actId="20577"/>
      <pc:docMkLst>
        <pc:docMk/>
      </pc:docMkLst>
      <pc:sldChg chg="del">
        <pc:chgData name="Zhao Boxuan" userId="f78642356acd1bf0" providerId="LiveId" clId="{22CFC813-CEFD-439B-B4AF-B2A83EA38D5B}" dt="2021-07-13T08:25:08.735" v="318" actId="47"/>
        <pc:sldMkLst>
          <pc:docMk/>
          <pc:sldMk cId="2475805559" sldId="257"/>
        </pc:sldMkLst>
      </pc:sldChg>
      <pc:sldChg chg="del">
        <pc:chgData name="Zhao Boxuan" userId="f78642356acd1bf0" providerId="LiveId" clId="{22CFC813-CEFD-439B-B4AF-B2A83EA38D5B}" dt="2021-07-13T08:25:07.429" v="316" actId="47"/>
        <pc:sldMkLst>
          <pc:docMk/>
          <pc:sldMk cId="263784652" sldId="258"/>
        </pc:sldMkLst>
      </pc:sldChg>
      <pc:sldChg chg="add del">
        <pc:chgData name="Zhao Boxuan" userId="f78642356acd1bf0" providerId="LiveId" clId="{22CFC813-CEFD-439B-B4AF-B2A83EA38D5B}" dt="2021-07-13T08:25:08.088" v="317" actId="47"/>
        <pc:sldMkLst>
          <pc:docMk/>
          <pc:sldMk cId="1357008459" sldId="259"/>
        </pc:sldMkLst>
      </pc:sldChg>
      <pc:sldChg chg="addSp delSp modSp new mod">
        <pc:chgData name="Zhao Boxuan" userId="f78642356acd1bf0" providerId="LiveId" clId="{22CFC813-CEFD-439B-B4AF-B2A83EA38D5B}" dt="2021-07-13T08:32:16.474" v="650" actId="20577"/>
        <pc:sldMkLst>
          <pc:docMk/>
          <pc:sldMk cId="3724863271" sldId="260"/>
        </pc:sldMkLst>
        <pc:spChg chg="mod">
          <ac:chgData name="Zhao Boxuan" userId="f78642356acd1bf0" providerId="LiveId" clId="{22CFC813-CEFD-439B-B4AF-B2A83EA38D5B}" dt="2021-07-13T08:21:10.430" v="198" actId="20577"/>
          <ac:spMkLst>
            <pc:docMk/>
            <pc:sldMk cId="3724863271" sldId="260"/>
            <ac:spMk id="2" creationId="{6D41E514-301E-4F78-8A0C-0AD56AC74484}"/>
          </ac:spMkLst>
        </pc:spChg>
        <pc:spChg chg="mod">
          <ac:chgData name="Zhao Boxuan" userId="f78642356acd1bf0" providerId="LiveId" clId="{22CFC813-CEFD-439B-B4AF-B2A83EA38D5B}" dt="2021-07-13T08:32:16.474" v="650" actId="20577"/>
          <ac:spMkLst>
            <pc:docMk/>
            <pc:sldMk cId="3724863271" sldId="260"/>
            <ac:spMk id="3" creationId="{37D25C2F-BE91-400C-A9FC-8706B0BB7D8B}"/>
          </ac:spMkLst>
        </pc:spChg>
        <pc:graphicFrameChg chg="add del mod">
          <ac:chgData name="Zhao Boxuan" userId="f78642356acd1bf0" providerId="LiveId" clId="{22CFC813-CEFD-439B-B4AF-B2A83EA38D5B}" dt="2021-07-13T08:17:58.280" v="7"/>
          <ac:graphicFrameMkLst>
            <pc:docMk/>
            <pc:sldMk cId="3724863271" sldId="260"/>
            <ac:graphicFrameMk id="5" creationId="{5B92C497-8422-4035-ADA6-126FE9D81CFE}"/>
          </ac:graphicFrameMkLst>
        </pc:graphicFrameChg>
      </pc:sldChg>
      <pc:sldChg chg="add del">
        <pc:chgData name="Zhao Boxuan" userId="f78642356acd1bf0" providerId="LiveId" clId="{22CFC813-CEFD-439B-B4AF-B2A83EA38D5B}" dt="2021-07-13T08:26:31.709" v="465" actId="47"/>
        <pc:sldMkLst>
          <pc:docMk/>
          <pc:sldMk cId="249904204" sldId="261"/>
        </pc:sldMkLst>
      </pc:sldChg>
      <pc:sldChg chg="addSp delSp modSp new mod">
        <pc:chgData name="Zhao Boxuan" userId="f78642356acd1bf0" providerId="LiveId" clId="{22CFC813-CEFD-439B-B4AF-B2A83EA38D5B}" dt="2021-07-13T08:28:12.296" v="488" actId="1076"/>
        <pc:sldMkLst>
          <pc:docMk/>
          <pc:sldMk cId="3332458042" sldId="261"/>
        </pc:sldMkLst>
        <pc:spChg chg="mod">
          <ac:chgData name="Zhao Boxuan" userId="f78642356acd1bf0" providerId="LiveId" clId="{22CFC813-CEFD-439B-B4AF-B2A83EA38D5B}" dt="2021-07-13T08:26:41.767" v="481" actId="20577"/>
          <ac:spMkLst>
            <pc:docMk/>
            <pc:sldMk cId="3332458042" sldId="261"/>
            <ac:spMk id="2" creationId="{81ED0C5F-93D3-4C71-A1C1-FA55D9CC6675}"/>
          </ac:spMkLst>
        </pc:spChg>
        <pc:spChg chg="del">
          <ac:chgData name="Zhao Boxuan" userId="f78642356acd1bf0" providerId="LiveId" clId="{22CFC813-CEFD-439B-B4AF-B2A83EA38D5B}" dt="2021-07-13T08:27:50.548" v="482" actId="22"/>
          <ac:spMkLst>
            <pc:docMk/>
            <pc:sldMk cId="3332458042" sldId="261"/>
            <ac:spMk id="3" creationId="{F5BA0831-1840-4C8F-8E15-21829FE7C6EE}"/>
          </ac:spMkLst>
        </pc:spChg>
        <pc:picChg chg="add mod ord">
          <ac:chgData name="Zhao Boxuan" userId="f78642356acd1bf0" providerId="LiveId" clId="{22CFC813-CEFD-439B-B4AF-B2A83EA38D5B}" dt="2021-07-13T08:27:53.339" v="483" actId="1076"/>
          <ac:picMkLst>
            <pc:docMk/>
            <pc:sldMk cId="3332458042" sldId="261"/>
            <ac:picMk id="6" creationId="{009AA7E8-06F6-4CF0-B7AE-0A0411B816DC}"/>
          </ac:picMkLst>
        </pc:picChg>
        <pc:picChg chg="add mod">
          <ac:chgData name="Zhao Boxuan" userId="f78642356acd1bf0" providerId="LiveId" clId="{22CFC813-CEFD-439B-B4AF-B2A83EA38D5B}" dt="2021-07-13T08:28:12.296" v="488" actId="1076"/>
          <ac:picMkLst>
            <pc:docMk/>
            <pc:sldMk cId="3332458042" sldId="261"/>
            <ac:picMk id="8" creationId="{DCA78680-BEE3-44CE-8C29-1BEF93FE0D71}"/>
          </ac:picMkLst>
        </pc:picChg>
      </pc:sldChg>
      <pc:sldChg chg="modSp add mod">
        <pc:chgData name="Zhao Boxuan" userId="f78642356acd1bf0" providerId="LiveId" clId="{22CFC813-CEFD-439B-B4AF-B2A83EA38D5B}" dt="2021-07-13T09:31:18.638" v="1010" actId="20577"/>
        <pc:sldMkLst>
          <pc:docMk/>
          <pc:sldMk cId="2199078666" sldId="262"/>
        </pc:sldMkLst>
        <pc:spChg chg="mod">
          <ac:chgData name="Zhao Boxuan" userId="f78642356acd1bf0" providerId="LiveId" clId="{22CFC813-CEFD-439B-B4AF-B2A83EA38D5B}" dt="2021-07-13T09:29:23.915" v="669" actId="20577"/>
          <ac:spMkLst>
            <pc:docMk/>
            <pc:sldMk cId="2199078666" sldId="262"/>
            <ac:spMk id="2" creationId="{6D41E514-301E-4F78-8A0C-0AD56AC74484}"/>
          </ac:spMkLst>
        </pc:spChg>
        <pc:spChg chg="mod">
          <ac:chgData name="Zhao Boxuan" userId="f78642356acd1bf0" providerId="LiveId" clId="{22CFC813-CEFD-439B-B4AF-B2A83EA38D5B}" dt="2021-07-13T09:31:18.638" v="1010" actId="20577"/>
          <ac:spMkLst>
            <pc:docMk/>
            <pc:sldMk cId="2199078666" sldId="262"/>
            <ac:spMk id="3" creationId="{37D25C2F-BE91-400C-A9FC-8706B0BB7D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2021/8/31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2021/8/31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提醒能力，规则匹配（算法，机器学习模型），部署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CD12D00-6AAC-4A94-B2E5-A12E9C579B03}" type="datetime1">
              <a:rPr lang="zh-CN" altLang="en-US" smtClean="0"/>
              <a:t>2021/8/31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7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2021/8/31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E514-301E-4F78-8A0C-0AD56AC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议题一：</a:t>
            </a:r>
            <a:r>
              <a:rPr lang="en-US" altLang="zh-CN" b="0" i="0" cap="none" dirty="0" err="1">
                <a:solidFill>
                  <a:srgbClr val="1D1C1D"/>
                </a:solidFill>
                <a:effectLst/>
                <a:latin typeface="Slack-Lato"/>
              </a:rPr>
              <a:t>MindSpore</a:t>
            </a:r>
            <a:r>
              <a:rPr lang="zh-CN" altLang="en-US" b="0" i="0" cap="none" dirty="0">
                <a:solidFill>
                  <a:srgbClr val="1D1C1D"/>
                </a:solidFill>
                <a:effectLst/>
                <a:latin typeface="Slack-Lato"/>
              </a:rPr>
              <a:t>社区开发者指标介绍及看板（包含正负向案例）</a:t>
            </a:r>
            <a:endParaRPr lang="zh-CN" altLang="en-US" cap="none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5C9C-EA64-471C-981E-60B8CC0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86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E514-301E-4F78-8A0C-0AD56AC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上周议题：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强化学习方法解决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issue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参与人员提醒的计划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25C2F-BE91-400C-A9FC-8706B0BB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/>
          </a:bodyPr>
          <a:lstStyle/>
          <a:p>
            <a:r>
              <a:rPr lang="zh-CN" altLang="en-US" sz="2000" b="1" dirty="0"/>
              <a:t>提醒</a:t>
            </a:r>
            <a:r>
              <a:rPr lang="en-US" altLang="zh-CN" sz="2000" b="1" dirty="0"/>
              <a:t>issue</a:t>
            </a:r>
            <a:r>
              <a:rPr lang="zh-CN" altLang="en-US" sz="2000" b="1" dirty="0"/>
              <a:t>的创建者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指派的负责人补充</a:t>
            </a:r>
            <a:r>
              <a:rPr lang="en-US" altLang="zh-CN" sz="2000" b="1" dirty="0"/>
              <a:t>issue</a:t>
            </a:r>
            <a:r>
              <a:rPr lang="zh-CN" altLang="en-US" sz="2000" b="1" dirty="0"/>
              <a:t>信息（打标签），推进</a:t>
            </a:r>
            <a:r>
              <a:rPr lang="en-US" altLang="zh-CN" sz="2000" b="1" dirty="0"/>
              <a:t>issue</a:t>
            </a:r>
            <a:r>
              <a:rPr lang="zh-CN" altLang="en-US" sz="2000" b="1" dirty="0"/>
              <a:t>解决过程</a:t>
            </a:r>
            <a:endParaRPr lang="en-US" altLang="zh-CN" sz="2000" b="1" dirty="0"/>
          </a:p>
          <a:p>
            <a:r>
              <a:rPr lang="zh-CN" altLang="en-US" sz="2000" dirty="0"/>
              <a:t>研究问题：如何提醒开发者推进</a:t>
            </a:r>
            <a:r>
              <a:rPr lang="en-US" altLang="zh-CN" sz="2000" dirty="0"/>
              <a:t>issue</a:t>
            </a:r>
            <a:r>
              <a:rPr lang="zh-CN" altLang="en-US" sz="2000" dirty="0"/>
              <a:t>的解决过程？</a:t>
            </a:r>
            <a:endParaRPr lang="en-US" altLang="zh-CN" sz="2000" dirty="0"/>
          </a:p>
          <a:p>
            <a:pPr lvl="1"/>
            <a:r>
              <a:rPr lang="zh-CN" altLang="en-US" sz="1700" dirty="0"/>
              <a:t>预设提醒级别（设计若干种提醒模式）</a:t>
            </a:r>
            <a:endParaRPr lang="en-US" altLang="zh-CN" sz="1700" dirty="0"/>
          </a:p>
          <a:p>
            <a:pPr lvl="1"/>
            <a:r>
              <a:rPr lang="zh-CN" altLang="en-US" sz="1700" dirty="0"/>
              <a:t>通过提醒积累数据（</a:t>
            </a:r>
            <a:r>
              <a:rPr lang="en-US" altLang="zh-CN" sz="1700" dirty="0" err="1"/>
              <a:t>MindSpore</a:t>
            </a:r>
            <a:r>
              <a:rPr lang="zh-CN" altLang="en-US" sz="1700" dirty="0"/>
              <a:t>社区）</a:t>
            </a:r>
            <a:endParaRPr lang="en-US" altLang="zh-CN" sz="1700" dirty="0"/>
          </a:p>
          <a:p>
            <a:pPr lvl="1"/>
            <a:r>
              <a:rPr lang="zh-CN" altLang="en-US" sz="1800" dirty="0"/>
              <a:t>在线部署强化学习模块，</a:t>
            </a:r>
            <a:r>
              <a:rPr lang="en-US" altLang="zh-CN" sz="1800" dirty="0"/>
              <a:t>Off-Policy</a:t>
            </a:r>
            <a:r>
              <a:rPr lang="zh-CN" altLang="en-US" sz="1700" dirty="0"/>
              <a:t>学习改进判断逻辑</a:t>
            </a:r>
            <a:endParaRPr lang="en-US" altLang="zh-CN" sz="1700" dirty="0"/>
          </a:p>
          <a:p>
            <a:r>
              <a:rPr lang="zh-CN" altLang="en-US" sz="2000" dirty="0"/>
              <a:t>提醒级别和判断逻辑：</a:t>
            </a:r>
            <a:r>
              <a:rPr lang="en-US" altLang="zh-CN" sz="1400" dirty="0"/>
              <a:t> </a:t>
            </a:r>
            <a:r>
              <a:rPr lang="en-US" altLang="zh-CN" sz="2000" b="1" dirty="0"/>
              <a:t>【</a:t>
            </a:r>
            <a:r>
              <a:rPr lang="zh-CN" altLang="en-US" sz="2000" b="1" dirty="0"/>
              <a:t>开发者成长</a:t>
            </a:r>
            <a:r>
              <a:rPr lang="en-US" altLang="zh-CN" sz="2000" b="1" dirty="0"/>
              <a:t>】</a:t>
            </a:r>
            <a:r>
              <a:rPr lang="zh-CN" altLang="en-US" sz="2000" b="1" dirty="0"/>
              <a:t>不同的成长阶段给予不同的提醒方式，加速开发者成长</a:t>
            </a:r>
            <a:endParaRPr lang="en-US" altLang="zh-CN" sz="2000" b="1" dirty="0"/>
          </a:p>
          <a:p>
            <a:pPr lvl="1"/>
            <a:r>
              <a:rPr lang="zh-CN" altLang="en-US" sz="1700" b="1" dirty="0"/>
              <a:t>新手开发者：邮件</a:t>
            </a:r>
            <a:r>
              <a:rPr lang="en-US" altLang="zh-CN" sz="1700" b="1" dirty="0"/>
              <a:t>/</a:t>
            </a:r>
            <a:r>
              <a:rPr lang="en-US" altLang="zh-CN" sz="1700" b="1" dirty="0" err="1"/>
              <a:t>Gitee</a:t>
            </a:r>
            <a:r>
              <a:rPr lang="zh-CN" altLang="en-US" sz="1700" b="1" dirty="0"/>
              <a:t>私信的方法迅速提醒，并辅助以教学</a:t>
            </a:r>
            <a:endParaRPr lang="en-US" altLang="zh-CN" sz="1700" b="1" dirty="0"/>
          </a:p>
          <a:p>
            <a:pPr lvl="1"/>
            <a:r>
              <a:rPr lang="zh-CN" altLang="en-US" sz="1700" b="1" dirty="0"/>
              <a:t>一般开发者：邮件</a:t>
            </a:r>
            <a:r>
              <a:rPr lang="en-US" altLang="zh-CN" sz="1700" b="1" dirty="0"/>
              <a:t>/</a:t>
            </a:r>
            <a:r>
              <a:rPr lang="en-US" altLang="zh-CN" sz="1700" b="1" dirty="0" err="1"/>
              <a:t>Gitee</a:t>
            </a:r>
            <a:r>
              <a:rPr lang="zh-CN" altLang="en-US" sz="1700" b="1" dirty="0"/>
              <a:t>私信的方法提醒（频率）</a:t>
            </a:r>
            <a:endParaRPr lang="en-US" altLang="zh-CN" sz="1700" b="1" dirty="0"/>
          </a:p>
          <a:p>
            <a:pPr lvl="1"/>
            <a:r>
              <a:rPr lang="zh-CN" altLang="en-US" sz="1700" b="1" dirty="0"/>
              <a:t>熟练开发者：一段时间后没有补充信息，加以提醒</a:t>
            </a:r>
            <a:endParaRPr lang="en-US" altLang="zh-CN" sz="1700" b="1" dirty="0"/>
          </a:p>
          <a:p>
            <a:endParaRPr lang="en-US" altLang="zh-CN" sz="2000" dirty="0"/>
          </a:p>
          <a:p>
            <a:endParaRPr lang="en-US" altLang="zh-CN" sz="1700" dirty="0"/>
          </a:p>
          <a:p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5C9C-EA64-471C-981E-60B8CC0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4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E514-301E-4F78-8A0C-0AD56AC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上周议题：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issue/PR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参与人员提醒计划方案（强化学习，规则设置）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25C2F-BE91-400C-A9FC-8706B0BB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/>
          </a:bodyPr>
          <a:lstStyle/>
          <a:p>
            <a:r>
              <a:rPr lang="zh-CN" altLang="en-US" sz="2000" b="1" dirty="0"/>
              <a:t>开发者分类矩阵 </a:t>
            </a:r>
            <a:r>
              <a:rPr lang="en-US" altLang="zh-CN" sz="2000" b="1" dirty="0"/>
              <a:t>+ </a:t>
            </a:r>
            <a:r>
              <a:rPr lang="zh-CN" altLang="en-US" sz="2000" b="1" dirty="0"/>
              <a:t>不同的提醒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引导方案</a:t>
            </a:r>
            <a:endParaRPr lang="en-US" altLang="zh-CN" sz="2000" b="1" dirty="0"/>
          </a:p>
          <a:p>
            <a:r>
              <a:rPr lang="zh-CN" altLang="en-US" sz="2000" b="1" dirty="0"/>
              <a:t>开发者行为习惯和参与频次分类：</a:t>
            </a:r>
            <a:r>
              <a:rPr lang="zh-CN" altLang="en-US" sz="1800" dirty="0"/>
              <a:t>状态可以前进也可以回滚，针对</a:t>
            </a:r>
            <a:r>
              <a:rPr lang="en-US" altLang="zh-CN" sz="1800" dirty="0"/>
              <a:t>Issue/PR</a:t>
            </a:r>
            <a:r>
              <a:rPr lang="zh-CN" altLang="en-US" sz="1800" dirty="0"/>
              <a:t>参与的简要用户画像</a:t>
            </a:r>
            <a:endParaRPr lang="en-US" altLang="zh-CN" sz="1800" dirty="0"/>
          </a:p>
          <a:p>
            <a:pPr lvl="1"/>
            <a:endParaRPr lang="zh-CN" altLang="en-US" sz="1500" dirty="0"/>
          </a:p>
          <a:p>
            <a:endParaRPr lang="en-US" altLang="zh-CN" sz="2000" b="1" dirty="0"/>
          </a:p>
          <a:p>
            <a:pPr lvl="1"/>
            <a:endParaRPr lang="en-US" altLang="zh-CN" sz="1700" b="1" dirty="0"/>
          </a:p>
          <a:p>
            <a:endParaRPr lang="en-US" altLang="zh-CN" sz="17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对第一次提交</a:t>
            </a:r>
            <a:r>
              <a:rPr lang="en-US" altLang="zh-CN" sz="1800" dirty="0"/>
              <a:t>issue</a:t>
            </a:r>
            <a:r>
              <a:rPr lang="zh-CN" altLang="en-US" sz="1800" dirty="0"/>
              <a:t>的开发者进行指导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5C9C-EA64-471C-981E-60B8CC0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DEA19B8-9CF4-45B4-97A6-075DECC42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4038"/>
              </p:ext>
            </p:extLst>
          </p:nvPr>
        </p:nvGraphicFramePr>
        <p:xfrm>
          <a:off x="1670928" y="3386659"/>
          <a:ext cx="8695416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236">
                  <a:extLst>
                    <a:ext uri="{9D8B030D-6E8A-4147-A177-3AD203B41FA5}">
                      <a16:colId xmlns:a16="http://schemas.microsoft.com/office/drawing/2014/main" val="3340451855"/>
                    </a:ext>
                  </a:extLst>
                </a:gridCol>
                <a:gridCol w="1449236">
                  <a:extLst>
                    <a:ext uri="{9D8B030D-6E8A-4147-A177-3AD203B41FA5}">
                      <a16:colId xmlns:a16="http://schemas.microsoft.com/office/drawing/2014/main" val="3017790474"/>
                    </a:ext>
                  </a:extLst>
                </a:gridCol>
                <a:gridCol w="1449236">
                  <a:extLst>
                    <a:ext uri="{9D8B030D-6E8A-4147-A177-3AD203B41FA5}">
                      <a16:colId xmlns:a16="http://schemas.microsoft.com/office/drawing/2014/main" val="2233263769"/>
                    </a:ext>
                  </a:extLst>
                </a:gridCol>
                <a:gridCol w="1449236">
                  <a:extLst>
                    <a:ext uri="{9D8B030D-6E8A-4147-A177-3AD203B41FA5}">
                      <a16:colId xmlns:a16="http://schemas.microsoft.com/office/drawing/2014/main" val="4198991617"/>
                    </a:ext>
                  </a:extLst>
                </a:gridCol>
                <a:gridCol w="1449236">
                  <a:extLst>
                    <a:ext uri="{9D8B030D-6E8A-4147-A177-3AD203B41FA5}">
                      <a16:colId xmlns:a16="http://schemas.microsoft.com/office/drawing/2014/main" val="4164388870"/>
                    </a:ext>
                  </a:extLst>
                </a:gridCol>
                <a:gridCol w="1449236">
                  <a:extLst>
                    <a:ext uri="{9D8B030D-6E8A-4147-A177-3AD203B41FA5}">
                      <a16:colId xmlns:a16="http://schemas.microsoft.com/office/drawing/2014/main" val="167570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   </a:t>
                      </a:r>
                      <a:r>
                        <a:rPr lang="zh-CN" altLang="en-US" sz="1400" dirty="0"/>
                        <a:t>行为习惯</a:t>
                      </a:r>
                      <a:endParaRPr lang="en-US" altLang="zh-CN" sz="1400" dirty="0"/>
                    </a:p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参与频次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、无打标签习惯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、偶尔会标，尚未养成习惯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、会标但偶尔忘记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、会标但不合适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、经常标注比较合适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新手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活跃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2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49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E514-301E-4F78-8A0C-0AD56AC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上周议题：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issue/PR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参与人员提醒计划方案（强化学习，规则设置）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25C2F-BE91-400C-A9FC-8706B0BB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/>
          </a:bodyPr>
          <a:lstStyle/>
          <a:p>
            <a:r>
              <a:rPr lang="zh-CN" altLang="en-US" sz="2000" b="1" dirty="0"/>
              <a:t>提醒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引导方案设计：</a:t>
            </a:r>
            <a:endParaRPr lang="en-US" altLang="zh-CN" sz="2000" b="1" dirty="0"/>
          </a:p>
          <a:p>
            <a:pPr lvl="1"/>
            <a:r>
              <a:rPr lang="zh-CN" altLang="en-US" sz="1700" dirty="0"/>
              <a:t>前期依据规则对开发者进行提醒和引导，以此作为强化学习方法的数据</a:t>
            </a:r>
            <a:endParaRPr lang="en-US" altLang="zh-CN" sz="1700" dirty="0"/>
          </a:p>
          <a:p>
            <a:pPr lvl="1"/>
            <a:r>
              <a:rPr lang="zh-CN" altLang="en-US" sz="1700" dirty="0"/>
              <a:t>强化学习方法成熟后，</a:t>
            </a:r>
            <a:r>
              <a:rPr lang="en-US" altLang="zh-CN" sz="1700" dirty="0"/>
              <a:t>bot</a:t>
            </a:r>
            <a:r>
              <a:rPr lang="zh-CN" altLang="en-US" sz="1700" dirty="0"/>
              <a:t>会根据开发者的状态智能选择提醒</a:t>
            </a:r>
            <a:r>
              <a:rPr lang="en-US" altLang="zh-CN" sz="1700" dirty="0"/>
              <a:t>/</a:t>
            </a:r>
            <a:r>
              <a:rPr lang="zh-CN" altLang="en-US" sz="1700" dirty="0"/>
              <a:t>引导方案</a:t>
            </a:r>
            <a:endParaRPr lang="en-US" altLang="zh-CN" sz="1700" dirty="0"/>
          </a:p>
          <a:p>
            <a:r>
              <a:rPr lang="zh-CN" altLang="en-US" sz="2000" b="1" dirty="0"/>
              <a:t>提醒方法：</a:t>
            </a:r>
            <a:endParaRPr lang="en-US" altLang="zh-CN" sz="2000" b="1" dirty="0"/>
          </a:p>
          <a:p>
            <a:pPr lvl="1"/>
            <a:r>
              <a:rPr lang="zh-CN" altLang="en-US" sz="1700" dirty="0"/>
              <a:t>提醒方式：</a:t>
            </a:r>
            <a:r>
              <a:rPr lang="en-US" altLang="zh-CN" sz="1700" b="1" dirty="0"/>
              <a:t>issue comment</a:t>
            </a:r>
            <a:r>
              <a:rPr lang="zh-CN" altLang="en-US" sz="1700" b="1" dirty="0"/>
              <a:t>（弱），</a:t>
            </a:r>
            <a:r>
              <a:rPr lang="en-US" altLang="zh-CN" sz="1700" b="1" dirty="0" err="1"/>
              <a:t>Gitee</a:t>
            </a:r>
            <a:r>
              <a:rPr lang="zh-CN" altLang="en-US" sz="1700" b="1" dirty="0"/>
              <a:t>站内信</a:t>
            </a:r>
            <a:r>
              <a:rPr lang="en-US" altLang="zh-CN" sz="1700" b="1" dirty="0"/>
              <a:t>/</a:t>
            </a:r>
            <a:r>
              <a:rPr lang="zh-CN" altLang="en-US" sz="1700" b="1" dirty="0"/>
              <a:t>邮件（强）</a:t>
            </a:r>
            <a:endParaRPr lang="en-US" altLang="zh-CN" sz="1700" b="1" dirty="0"/>
          </a:p>
          <a:p>
            <a:pPr lvl="1"/>
            <a:r>
              <a:rPr lang="zh-CN" altLang="en-US" sz="1700" dirty="0"/>
              <a:t>提醒频率（单位时间内提醒次数上限、多条</a:t>
            </a:r>
            <a:r>
              <a:rPr lang="en-US" altLang="zh-CN" sz="1700" dirty="0"/>
              <a:t>issue</a:t>
            </a:r>
            <a:r>
              <a:rPr lang="zh-CN" altLang="en-US" sz="1700" dirty="0"/>
              <a:t>合并提醒、是否重复提醒）</a:t>
            </a:r>
            <a:endParaRPr lang="en-US" altLang="zh-CN" sz="1700" dirty="0"/>
          </a:p>
          <a:p>
            <a:pPr lvl="1"/>
            <a:r>
              <a:rPr lang="zh-CN" altLang="en-US" sz="1700" dirty="0"/>
              <a:t>了解一下开发者的想法（开发者友好程度）</a:t>
            </a:r>
            <a:endParaRPr lang="en-US" altLang="zh-CN" sz="17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5C9C-EA64-471C-981E-60B8CC0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8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1E514-301E-4F78-8A0C-0AD56AC7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cap="none" dirty="0"/>
              <a:t>议题二：</a:t>
            </a:r>
            <a:r>
              <a:rPr lang="en-US" altLang="zh-CN" b="0" i="0" dirty="0">
                <a:solidFill>
                  <a:srgbClr val="1D1C1D"/>
                </a:solidFill>
                <a:effectLst/>
                <a:latin typeface="Slack-Lato"/>
              </a:rPr>
              <a:t>issue/PR</a:t>
            </a:r>
            <a:r>
              <a:rPr lang="zh-CN" altLang="en-US" b="0" i="0" dirty="0">
                <a:solidFill>
                  <a:srgbClr val="1D1C1D"/>
                </a:solidFill>
                <a:effectLst/>
                <a:latin typeface="Slack-Lato"/>
              </a:rPr>
              <a:t>参与人员提醒计划方案具体规则（初稿）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25C2F-BE91-400C-A9FC-8706B0BB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814980"/>
          </a:xfrm>
        </p:spPr>
        <p:txBody>
          <a:bodyPr anchor="t">
            <a:normAutofit/>
          </a:bodyPr>
          <a:lstStyle/>
          <a:p>
            <a:r>
              <a:rPr lang="en-US" altLang="zh-CN" sz="2000" b="1" dirty="0"/>
              <a:t>1</a:t>
            </a:r>
            <a:r>
              <a:rPr lang="zh-CN" altLang="en-US" sz="2000" b="1" dirty="0"/>
              <a:t>、建立开发者数据库，记录近期有过对应行为的开发者 </a:t>
            </a:r>
            <a:r>
              <a:rPr lang="en-US" altLang="zh-CN" sz="2000" b="1" dirty="0"/>
              <a:t>issue/PR/review</a:t>
            </a:r>
          </a:p>
          <a:p>
            <a:pPr lvl="2"/>
            <a:r>
              <a:rPr lang="zh-CN" altLang="en-US" sz="1600" dirty="0"/>
              <a:t>不在数据库内的视作新手开发者</a:t>
            </a:r>
            <a:endParaRPr lang="en-US" altLang="zh-CN" sz="1600" dirty="0"/>
          </a:p>
          <a:p>
            <a:pPr lvl="2"/>
            <a:r>
              <a:rPr lang="zh-CN" altLang="en-US" sz="1600" dirty="0"/>
              <a:t>行为次数中位数以上活跃 以下平均（只考虑对应行为次数）</a:t>
            </a:r>
            <a:endParaRPr lang="en-US" altLang="zh-CN" sz="1600" dirty="0"/>
          </a:p>
          <a:p>
            <a:pPr lvl="2"/>
            <a:r>
              <a:rPr lang="zh-CN" altLang="en-US" sz="1600" dirty="0"/>
              <a:t>根据行为习惯进行定位分析（以</a:t>
            </a:r>
            <a:r>
              <a:rPr lang="en-US" altLang="zh-CN" sz="1600" dirty="0"/>
              <a:t>issue</a:t>
            </a:r>
            <a:r>
              <a:rPr lang="zh-CN" altLang="en-US" sz="1600" dirty="0"/>
              <a:t>为例，</a:t>
            </a:r>
            <a:r>
              <a:rPr lang="en-US" altLang="zh-CN" sz="1600" dirty="0"/>
              <a:t>0%</a:t>
            </a:r>
            <a:r>
              <a:rPr lang="zh-CN" altLang="en-US" sz="1600" dirty="0"/>
              <a:t>，</a:t>
            </a:r>
            <a:r>
              <a:rPr lang="en-US" altLang="zh-CN" sz="1600" dirty="0"/>
              <a:t>0-50%</a:t>
            </a:r>
            <a:r>
              <a:rPr lang="zh-CN" altLang="en-US" sz="1600" dirty="0"/>
              <a:t>，</a:t>
            </a:r>
            <a:r>
              <a:rPr lang="en-US" altLang="zh-CN" sz="1600" dirty="0"/>
              <a:t>50%-90%</a:t>
            </a:r>
            <a:r>
              <a:rPr lang="zh-CN" altLang="en-US" sz="1600" dirty="0"/>
              <a:t>，</a:t>
            </a:r>
            <a:r>
              <a:rPr lang="en-US" altLang="zh-CN" sz="1600" dirty="0"/>
              <a:t>90%+</a:t>
            </a:r>
            <a:r>
              <a:rPr lang="zh-CN" altLang="en-US" sz="1600" dirty="0"/>
              <a:t>）</a:t>
            </a:r>
            <a:endParaRPr lang="en-US" altLang="zh-CN" sz="1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B5C9C-EA64-471C-981E-60B8CC0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24FFC25-0C05-49C8-B150-3CF6B89B5C55}" type="datetime1">
              <a:rPr lang="zh-CN" altLang="en-US" smtClean="0"/>
              <a:t>2021/8/31</a:t>
            </a:fld>
            <a:endParaRPr 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177E2E0-8FDF-423C-89BB-83F209259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912213"/>
              </p:ext>
            </p:extLst>
          </p:nvPr>
        </p:nvGraphicFramePr>
        <p:xfrm>
          <a:off x="651803" y="4080666"/>
          <a:ext cx="1083681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135">
                  <a:extLst>
                    <a:ext uri="{9D8B030D-6E8A-4147-A177-3AD203B41FA5}">
                      <a16:colId xmlns:a16="http://schemas.microsoft.com/office/drawing/2014/main" val="3340451855"/>
                    </a:ext>
                  </a:extLst>
                </a:gridCol>
                <a:gridCol w="1806135">
                  <a:extLst>
                    <a:ext uri="{9D8B030D-6E8A-4147-A177-3AD203B41FA5}">
                      <a16:colId xmlns:a16="http://schemas.microsoft.com/office/drawing/2014/main" val="3017790474"/>
                    </a:ext>
                  </a:extLst>
                </a:gridCol>
                <a:gridCol w="1806135">
                  <a:extLst>
                    <a:ext uri="{9D8B030D-6E8A-4147-A177-3AD203B41FA5}">
                      <a16:colId xmlns:a16="http://schemas.microsoft.com/office/drawing/2014/main" val="2233263769"/>
                    </a:ext>
                  </a:extLst>
                </a:gridCol>
                <a:gridCol w="1806135">
                  <a:extLst>
                    <a:ext uri="{9D8B030D-6E8A-4147-A177-3AD203B41FA5}">
                      <a16:colId xmlns:a16="http://schemas.microsoft.com/office/drawing/2014/main" val="4198991617"/>
                    </a:ext>
                  </a:extLst>
                </a:gridCol>
                <a:gridCol w="2130484">
                  <a:extLst>
                    <a:ext uri="{9D8B030D-6E8A-4147-A177-3AD203B41FA5}">
                      <a16:colId xmlns:a16="http://schemas.microsoft.com/office/drawing/2014/main" val="4164388870"/>
                    </a:ext>
                  </a:extLst>
                </a:gridCol>
                <a:gridCol w="1481786">
                  <a:extLst>
                    <a:ext uri="{9D8B030D-6E8A-4147-A177-3AD203B41FA5}">
                      <a16:colId xmlns:a16="http://schemas.microsoft.com/office/drawing/2014/main" val="167570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        </a:t>
                      </a:r>
                      <a:r>
                        <a:rPr lang="zh-CN" altLang="en-US" sz="1400" dirty="0"/>
                        <a:t>行为习惯</a:t>
                      </a:r>
                      <a:endParaRPr lang="en-US" altLang="zh-CN" sz="1400" dirty="0"/>
                    </a:p>
                    <a:p>
                      <a:endParaRPr lang="en-US" altLang="zh-CN" sz="1400" dirty="0"/>
                    </a:p>
                    <a:p>
                      <a:r>
                        <a:rPr lang="zh-CN" altLang="en-US" sz="1400" dirty="0"/>
                        <a:t>参与频次</a:t>
                      </a:r>
                      <a:endParaRPr lang="zh-CN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、无习惯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2</a:t>
                      </a:r>
                      <a:r>
                        <a:rPr lang="zh-CN" altLang="en-US" sz="1600" dirty="0"/>
                        <a:t>、偶尔有行为，尚未养成习惯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、偶尔忘记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、会标但不合适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、经常标注比较合适</a:t>
                      </a:r>
                    </a:p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21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新手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引导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短时强提醒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引导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短时强提醒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引导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弱提醒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对应</a:t>
                      </a:r>
                      <a:r>
                        <a:rPr lang="en-US" altLang="zh-CN" sz="1600" dirty="0"/>
                        <a:t>issue</a:t>
                      </a:r>
                      <a:r>
                        <a:rPr lang="zh-CN" altLang="en-US" sz="1600" dirty="0"/>
                        <a:t>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14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平均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引导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强提醒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短时弱提醒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弱提醒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对应</a:t>
                      </a:r>
                      <a:r>
                        <a:rPr lang="en-US" altLang="zh-CN" sz="1600" dirty="0"/>
                        <a:t>issue</a:t>
                      </a:r>
                      <a:r>
                        <a:rPr lang="zh-CN" altLang="en-US" sz="1600" dirty="0"/>
                        <a:t>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4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活跃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引导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运营沟通？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合并提醒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合并提醒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对应</a:t>
                      </a:r>
                      <a:r>
                        <a:rPr lang="en-US" altLang="zh-CN" sz="1600" dirty="0"/>
                        <a:t>issue</a:t>
                      </a:r>
                      <a:r>
                        <a:rPr lang="zh-CN" altLang="en-US" sz="1600" dirty="0"/>
                        <a:t>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42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502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{71C162C0-6230-46AA-8FC9-45762B853AE4}tf33552983_win32</Template>
  <TotalTime>550</TotalTime>
  <Words>565</Words>
  <Application>Microsoft Office PowerPoint</Application>
  <PresentationFormat>宽屏</PresentationFormat>
  <Paragraphs>80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 UI</vt:lpstr>
      <vt:lpstr>Slack-Lato</vt:lpstr>
      <vt:lpstr>Calibri</vt:lpstr>
      <vt:lpstr>Wingdings 2</vt:lpstr>
      <vt:lpstr>DividendVTI</vt:lpstr>
      <vt:lpstr>议题一：MindSpore社区开发者指标介绍及看板（包含正负向案例）</vt:lpstr>
      <vt:lpstr>上周议题：强化学习方法解决issue参与人员提醒的计划</vt:lpstr>
      <vt:lpstr>上周议题：issue/PR参与人员提醒计划方案（强化学习，规则设置）</vt:lpstr>
      <vt:lpstr>上周议题：issue/PR参与人员提醒计划方案（强化学习，规则设置）</vt:lpstr>
      <vt:lpstr>议题二：issue/PR参与人员提醒计划方案具体规则（初稿）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Zhao Boxuan</dc:creator>
  <cp:lastModifiedBy>Zhao Boxuan</cp:lastModifiedBy>
  <cp:revision>3</cp:revision>
  <dcterms:created xsi:type="dcterms:W3CDTF">2021-07-13T08:12:46Z</dcterms:created>
  <dcterms:modified xsi:type="dcterms:W3CDTF">2021-08-31T12:04:47Z</dcterms:modified>
</cp:coreProperties>
</file>