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908E3D-23C4-43F2-B887-78CC23A3E67B}">
          <p14:sldIdLst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DEC"/>
    <a:srgbClr val="40ADFF"/>
    <a:srgbClr val="FF844D"/>
    <a:srgbClr val="F87770"/>
    <a:srgbClr val="002FA7"/>
    <a:srgbClr val="002FA8"/>
    <a:srgbClr val="303030"/>
    <a:srgbClr val="7FD5FF"/>
    <a:srgbClr val="3265E8"/>
    <a:srgbClr val="02B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80" autoAdjust="0"/>
  </p:normalViewPr>
  <p:slideViewPr>
    <p:cSldViewPr snapToGrid="0">
      <p:cViewPr varScale="1">
        <p:scale>
          <a:sx n="95" d="100"/>
          <a:sy n="95" d="100"/>
        </p:scale>
        <p:origin x="168" y="582"/>
      </p:cViewPr>
      <p:guideLst>
        <p:guide orient="horz" pos="216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1AFB-0ACA-4244-8D65-F5E9B8DF6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724F4-AA4F-466D-BF3B-8C998FB01D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CB1E06ED-9F18-4EAF-B1AC-B3927E626EC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BD22D8F1-6CC1-4A87-878C-92DA1B64EAD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54" name="文本占位符 33"/>
          <p:cNvSpPr>
            <a:spLocks noGrp="1"/>
          </p:cNvSpPr>
          <p:nvPr>
            <p:ph type="body" sz="quarter" idx="11" hasCustomPrompt="1"/>
          </p:nvPr>
        </p:nvSpPr>
        <p:spPr>
          <a:xfrm>
            <a:off x="1526856" y="2716600"/>
            <a:ext cx="8404323" cy="797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5000"/>
            </a:lvl2pPr>
            <a:lvl3pPr marL="914400" indent="0">
              <a:buNone/>
              <a:defRPr sz="5000"/>
            </a:lvl3pPr>
            <a:lvl4pPr marL="1371600" indent="0">
              <a:buNone/>
              <a:defRPr sz="5000"/>
            </a:lvl4pPr>
            <a:lvl5pPr marL="1828800" indent="0">
              <a:buNone/>
              <a:defRPr sz="5000"/>
            </a:lvl5pPr>
          </a:lstStyle>
          <a:p>
            <a:pPr lvl="0"/>
            <a:r>
              <a:rPr kumimoji="1" lang="en-US" altLang="zh-CN" dirty="0"/>
              <a:t>2021</a:t>
            </a:r>
            <a:r>
              <a:rPr kumimoji="1" lang="zh-CN" altLang="en-US" dirty="0"/>
              <a:t>开源社区体验设计</a:t>
            </a:r>
            <a:endParaRPr kumimoji="1" lang="zh-CN" altLang="en-US" dirty="0"/>
          </a:p>
        </p:txBody>
      </p:sp>
      <p:sp>
        <p:nvSpPr>
          <p:cNvPr id="57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26856" y="3698682"/>
            <a:ext cx="1278909" cy="2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2pPr>
            <a:lvl3pPr marL="9144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3pPr>
            <a:lvl4pPr marL="13716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4pPr>
            <a:lvl5pPr marL="18288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kumimoji="1" lang="zh-CN" altLang="en-US" dirty="0"/>
              <a:t>汇报人：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58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24" y="3702305"/>
            <a:ext cx="1722830" cy="2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2pPr>
            <a:lvl3pPr marL="9144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3pPr>
            <a:lvl4pPr marL="13716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4pPr>
            <a:lvl5pPr marL="18288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kumimoji="1" lang="zh-CN" altLang="en-US" dirty="0"/>
              <a:t>汇报时间：</a:t>
            </a:r>
            <a:r>
              <a:rPr kumimoji="1" lang="en-US" altLang="zh-CN" dirty="0"/>
              <a:t>2021/0303</a:t>
            </a:r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1492" y="6326937"/>
            <a:ext cx="1458232" cy="273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15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3642" y="2777767"/>
            <a:ext cx="1364476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i="0" spc="6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目录</a:t>
            </a:r>
            <a:endParaRPr lang="zh-CN" altLang="en-US" sz="4000" b="1" i="0" spc="60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3" name="文本占位符 3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76617" y="1697797"/>
            <a:ext cx="4848090" cy="461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i="0"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请添加您的标题文字内容</a:t>
            </a:r>
            <a:endParaRPr kumimoji="1" lang="zh-CN" altLang="en-US" dirty="0"/>
          </a:p>
        </p:txBody>
      </p:sp>
      <p:sp>
        <p:nvSpPr>
          <p:cNvPr id="49" name="文本占位符 3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00404" y="1636390"/>
            <a:ext cx="826015" cy="584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 b="1" i="0">
                <a:solidFill>
                  <a:srgbClr val="40ADF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1" name="文本占位符 3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76617" y="2575749"/>
            <a:ext cx="4848090" cy="461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i="0"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请添加您的标题文字内容</a:t>
            </a:r>
            <a:endParaRPr kumimoji="1" lang="zh-CN" altLang="en-US" dirty="0"/>
          </a:p>
        </p:txBody>
      </p:sp>
      <p:sp>
        <p:nvSpPr>
          <p:cNvPr id="52" name="文本占位符 3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00404" y="2514342"/>
            <a:ext cx="826015" cy="584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 b="1" i="0">
                <a:solidFill>
                  <a:srgbClr val="40ADF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/>
              <a:t>02</a:t>
            </a:r>
            <a:endParaRPr kumimoji="1" lang="zh-CN" altLang="en-US" dirty="0"/>
          </a:p>
        </p:txBody>
      </p:sp>
      <p:sp>
        <p:nvSpPr>
          <p:cNvPr id="54" name="文本占位符 3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376617" y="3453701"/>
            <a:ext cx="4848090" cy="461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i="0"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请添加您的标题文字内容</a:t>
            </a:r>
            <a:endParaRPr kumimoji="1" lang="zh-CN" altLang="en-US" dirty="0"/>
          </a:p>
        </p:txBody>
      </p:sp>
      <p:sp>
        <p:nvSpPr>
          <p:cNvPr id="55" name="文本占位符 3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00404" y="3392294"/>
            <a:ext cx="826015" cy="584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 b="1" i="0">
                <a:solidFill>
                  <a:srgbClr val="40ADF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7" name="文本占位符 3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376617" y="4334659"/>
            <a:ext cx="4848090" cy="461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i="0"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请添加您的标题文字内容</a:t>
            </a:r>
            <a:endParaRPr kumimoji="1" lang="zh-CN" altLang="en-US" dirty="0"/>
          </a:p>
        </p:txBody>
      </p:sp>
      <p:sp>
        <p:nvSpPr>
          <p:cNvPr id="58" name="文本占位符 39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300404" y="4282955"/>
            <a:ext cx="826015" cy="584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000" b="1" i="0">
                <a:solidFill>
                  <a:srgbClr val="40ADF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1492" y="6326937"/>
            <a:ext cx="1458232" cy="273971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797465" y="3766678"/>
            <a:ext cx="153683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sz="2200" b="0" i="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CONTENT</a:t>
            </a:r>
            <a:endParaRPr kumimoji="1" lang="zh-CN" altLang="en-US" sz="2200" b="0" i="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15" cy="6858000"/>
          </a:xfrm>
          <a:prstGeom prst="rect">
            <a:avLst/>
          </a:prstGeom>
        </p:spPr>
      </p:pic>
      <p:sp>
        <p:nvSpPr>
          <p:cNvPr id="21" name="文本占位符 3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41327" y="3155191"/>
            <a:ext cx="7071515" cy="547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请输入目录名称</a:t>
            </a:r>
            <a:endParaRPr kumimoji="1" lang="zh-CN" altLang="en-US" dirty="0"/>
          </a:p>
        </p:txBody>
      </p:sp>
      <p:sp>
        <p:nvSpPr>
          <p:cNvPr id="22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1855325" y="3015281"/>
            <a:ext cx="1127437" cy="827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6000" b="1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1492" y="6326937"/>
            <a:ext cx="1458232" cy="273971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29401" y="1465392"/>
            <a:ext cx="1289093" cy="3905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9"/>
          <p:cNvSpPr>
            <a:spLocks noGrp="1"/>
          </p:cNvSpPr>
          <p:nvPr>
            <p:ph type="body" sz="quarter" idx="10" hasCustomPrompt="1"/>
          </p:nvPr>
        </p:nvSpPr>
        <p:spPr>
          <a:xfrm>
            <a:off x="756142" y="1024960"/>
            <a:ext cx="6605883" cy="33646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44546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标题文字添加</a:t>
            </a:r>
            <a:endParaRPr kumimoji="1" lang="zh-CN" altLang="en-US" dirty="0"/>
          </a:p>
        </p:txBody>
      </p:sp>
      <p:sp>
        <p:nvSpPr>
          <p:cNvPr id="11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756142" y="257092"/>
            <a:ext cx="7198184" cy="43379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>
                <a:solidFill>
                  <a:srgbClr val="40ADF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标题文字添加</a:t>
            </a:r>
            <a:endParaRPr kumimoji="1" lang="zh-CN" altLang="en-US" dirty="0"/>
          </a:p>
        </p:txBody>
      </p:sp>
      <p:sp>
        <p:nvSpPr>
          <p:cNvPr id="12" name="文本占位符 39"/>
          <p:cNvSpPr>
            <a:spLocks noGrp="1"/>
          </p:cNvSpPr>
          <p:nvPr>
            <p:ph type="body" sz="quarter" idx="12" hasCustomPrompt="1"/>
          </p:nvPr>
        </p:nvSpPr>
        <p:spPr>
          <a:xfrm>
            <a:off x="756142" y="1438270"/>
            <a:ext cx="11006853" cy="6257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7F7F7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FZLanTingHeiS-L-GB" charset="-122"/>
                <a:ea typeface="FZLanTingHeiS-L-GB" charset="-122"/>
                <a:cs typeface="FZLanTingHeiS-L-GB" charset="-122"/>
              </a:rPr>
              <a:t>点击输入您的具体内容，点击输入您的具体内容，点击输入您的具体内容，点击输入您的具体内容，点击输入您的具体内容，点击输入您的具体内容，点击输入您的具体内容，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FZLanTingHeiS-L-GB" charset="-122"/>
              <a:ea typeface="FZLanTingHeiS-L-GB" charset="-122"/>
              <a:cs typeface="FZLanTingHeiS-L-GB" charset="-122"/>
            </a:endParaRPr>
          </a:p>
        </p:txBody>
      </p:sp>
      <p:sp>
        <p:nvSpPr>
          <p:cNvPr id="1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756142" y="2392652"/>
            <a:ext cx="6605883" cy="33646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44546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标题文字添加</a:t>
            </a:r>
            <a:endParaRPr kumimoji="1" lang="zh-CN" altLang="en-US" dirty="0"/>
          </a:p>
        </p:txBody>
      </p:sp>
      <p:sp>
        <p:nvSpPr>
          <p:cNvPr id="1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756142" y="2805962"/>
            <a:ext cx="11006853" cy="6257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7F7F7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FZLanTingHeiS-L-GB" charset="-122"/>
                <a:ea typeface="FZLanTingHeiS-L-GB" charset="-122"/>
                <a:cs typeface="FZLanTingHeiS-L-GB" charset="-122"/>
              </a:rPr>
              <a:t>点击输入您的具体内容，点击输入您的具体内容，点击输入您的具体内容，点击输入您的具体内容，点击输入您的具体内容，点击输入您的具体内容，点击输入您的具体内容，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FZLanTingHeiS-L-GB" charset="-122"/>
              <a:ea typeface="FZLanTingHeiS-L-GB" charset="-122"/>
              <a:cs typeface="FZLanTingHeiS-L-GB" charset="-122"/>
            </a:endParaRPr>
          </a:p>
        </p:txBody>
      </p:sp>
      <p:sp>
        <p:nvSpPr>
          <p:cNvPr id="15" name="文本占位符 39"/>
          <p:cNvSpPr>
            <a:spLocks noGrp="1"/>
          </p:cNvSpPr>
          <p:nvPr>
            <p:ph type="body" sz="quarter" idx="15" hasCustomPrompt="1"/>
          </p:nvPr>
        </p:nvSpPr>
        <p:spPr>
          <a:xfrm>
            <a:off x="756142" y="3765056"/>
            <a:ext cx="6605883" cy="33646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44546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标题文字添加</a:t>
            </a:r>
            <a:endParaRPr kumimoji="1" lang="zh-CN" altLang="en-US" dirty="0"/>
          </a:p>
        </p:txBody>
      </p:sp>
      <p:sp>
        <p:nvSpPr>
          <p:cNvPr id="16" name="文本占位符 39"/>
          <p:cNvSpPr>
            <a:spLocks noGrp="1"/>
          </p:cNvSpPr>
          <p:nvPr>
            <p:ph type="body" sz="quarter" idx="16" hasCustomPrompt="1"/>
          </p:nvPr>
        </p:nvSpPr>
        <p:spPr>
          <a:xfrm>
            <a:off x="756142" y="4178366"/>
            <a:ext cx="11006853" cy="6257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7F7F7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FZLanTingHeiS-L-GB" charset="-122"/>
                <a:ea typeface="FZLanTingHeiS-L-GB" charset="-122"/>
                <a:cs typeface="FZLanTingHeiS-L-GB" charset="-122"/>
              </a:rPr>
              <a:t>点击输入您的具体内容，点击输入您的具体内容，点击输入您的具体内容，点击输入您的具体内容，点击输入您的具体内容，点击输入您的具体内容，点击输入您的具体内容，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FZLanTingHeiS-L-GB" charset="-122"/>
              <a:ea typeface="FZLanTingHeiS-L-GB" charset="-122"/>
              <a:cs typeface="FZLanTingHeiS-L-GB" charset="-122"/>
            </a:endParaRPr>
          </a:p>
        </p:txBody>
      </p:sp>
      <p:sp>
        <p:nvSpPr>
          <p:cNvPr id="17" name="文本占位符 39"/>
          <p:cNvSpPr>
            <a:spLocks noGrp="1"/>
          </p:cNvSpPr>
          <p:nvPr>
            <p:ph type="body" sz="quarter" idx="17" hasCustomPrompt="1"/>
          </p:nvPr>
        </p:nvSpPr>
        <p:spPr>
          <a:xfrm>
            <a:off x="756142" y="5014122"/>
            <a:ext cx="6605883" cy="33646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44546A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1" lang="zh-CN" altLang="en-US" dirty="0"/>
              <a:t>标题文字添加</a:t>
            </a:r>
            <a:endParaRPr kumimoji="1" lang="zh-CN" altLang="en-US" dirty="0"/>
          </a:p>
        </p:txBody>
      </p:sp>
      <p:sp>
        <p:nvSpPr>
          <p:cNvPr id="18" name="文本占位符 39"/>
          <p:cNvSpPr>
            <a:spLocks noGrp="1"/>
          </p:cNvSpPr>
          <p:nvPr>
            <p:ph type="body" sz="quarter" idx="18" hasCustomPrompt="1"/>
          </p:nvPr>
        </p:nvSpPr>
        <p:spPr>
          <a:xfrm>
            <a:off x="756142" y="5427432"/>
            <a:ext cx="11006853" cy="6257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7F7F7F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FZLanTingHeiS-L-GB" charset="-122"/>
                <a:ea typeface="FZLanTingHeiS-L-GB" charset="-122"/>
                <a:cs typeface="FZLanTingHeiS-L-GB" charset="-122"/>
              </a:rPr>
              <a:t>点击输入您的具体内容，点击输入您的具体内容，点击输入您的具体内容，点击输入您的具体内容，点击输入您的具体内容，点击输入您的具体内容，点击输入您的具体内容，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FZLanTingHeiS-L-GB" charset="-122"/>
              <a:ea typeface="FZLanTingHeiS-L-GB" charset="-122"/>
              <a:cs typeface="FZLanTingHeiS-L-GB" charset="-122"/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-174928" y="342624"/>
            <a:ext cx="802884" cy="213306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11696228" y="407224"/>
            <a:ext cx="526082" cy="133534"/>
            <a:chOff x="11696228" y="368991"/>
            <a:chExt cx="526082" cy="133534"/>
          </a:xfrm>
        </p:grpSpPr>
        <p:cxnSp>
          <p:nvCxnSpPr>
            <p:cNvPr id="4" name="直线连接符 3"/>
            <p:cNvCxnSpPr/>
            <p:nvPr userDrawn="1"/>
          </p:nvCxnSpPr>
          <p:spPr>
            <a:xfrm>
              <a:off x="11762995" y="435758"/>
              <a:ext cx="459315" cy="0"/>
            </a:xfrm>
            <a:prstGeom prst="line">
              <a:avLst/>
            </a:prstGeom>
            <a:ln w="6350">
              <a:solidFill>
                <a:srgbClr val="7F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 userDrawn="1"/>
          </p:nvSpPr>
          <p:spPr>
            <a:xfrm>
              <a:off x="11696228" y="368991"/>
              <a:ext cx="133534" cy="133534"/>
            </a:xfrm>
            <a:prstGeom prst="ellipse">
              <a:avLst/>
            </a:prstGeom>
            <a:solidFill>
              <a:srgbClr val="4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 24"/>
          <p:cNvGrpSpPr/>
          <p:nvPr userDrawn="1"/>
        </p:nvGrpSpPr>
        <p:grpSpPr>
          <a:xfrm rot="5400000">
            <a:off x="215059" y="6535559"/>
            <a:ext cx="526083" cy="133534"/>
            <a:chOff x="11696228" y="368991"/>
            <a:chExt cx="526083" cy="133534"/>
          </a:xfrm>
        </p:grpSpPr>
        <p:cxnSp>
          <p:nvCxnSpPr>
            <p:cNvPr id="26" name="直线连接符 25"/>
            <p:cNvCxnSpPr/>
            <p:nvPr userDrawn="1"/>
          </p:nvCxnSpPr>
          <p:spPr>
            <a:xfrm>
              <a:off x="11762996" y="435758"/>
              <a:ext cx="459315" cy="0"/>
            </a:xfrm>
            <a:prstGeom prst="line">
              <a:avLst/>
            </a:prstGeom>
            <a:ln w="6350">
              <a:solidFill>
                <a:srgbClr val="7F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 userDrawn="1"/>
          </p:nvSpPr>
          <p:spPr>
            <a:xfrm>
              <a:off x="11696228" y="368991"/>
              <a:ext cx="133534" cy="133534"/>
            </a:xfrm>
            <a:prstGeom prst="ellipse">
              <a:avLst/>
            </a:prstGeom>
            <a:solidFill>
              <a:srgbClr val="40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4086703" y="-1495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414650" y="342624"/>
            <a:ext cx="213306" cy="213306"/>
          </a:xfrm>
          <a:prstGeom prst="ellipse">
            <a:avLst/>
          </a:prstGeom>
          <a:solidFill>
            <a:srgbClr val="7F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10" y="6210333"/>
            <a:ext cx="1207252" cy="391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rgbClr val="002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37" name="文本占位符 33"/>
          <p:cNvSpPr>
            <a:spLocks noGrp="1"/>
          </p:cNvSpPr>
          <p:nvPr>
            <p:ph type="body" sz="quarter" idx="11" hasCustomPrompt="1"/>
          </p:nvPr>
        </p:nvSpPr>
        <p:spPr>
          <a:xfrm>
            <a:off x="2666016" y="2716600"/>
            <a:ext cx="7124677" cy="797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5000"/>
            </a:lvl2pPr>
            <a:lvl3pPr marL="914400" indent="0">
              <a:buNone/>
              <a:defRPr sz="5000"/>
            </a:lvl3pPr>
            <a:lvl4pPr marL="1371600" indent="0">
              <a:buNone/>
              <a:defRPr sz="5000"/>
            </a:lvl4pPr>
            <a:lvl5pPr marL="1828800" indent="0">
              <a:buNone/>
              <a:defRPr sz="5000"/>
            </a:lvl5pPr>
          </a:lstStyle>
          <a:p>
            <a:pPr lvl="0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40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2694408" y="3698682"/>
            <a:ext cx="1278909" cy="2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2pPr>
            <a:lvl3pPr marL="9144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3pPr>
            <a:lvl4pPr marL="13716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4pPr>
            <a:lvl5pPr marL="18288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kumimoji="1" lang="zh-CN" altLang="en-US" dirty="0"/>
              <a:t>汇报人：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1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4675076" y="3702305"/>
            <a:ext cx="1722830" cy="23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  <a:lvl2pPr marL="4572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2pPr>
            <a:lvl3pPr marL="9144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3pPr>
            <a:lvl4pPr marL="13716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4pPr>
            <a:lvl5pPr marL="1828800" indent="0">
              <a:buNone/>
              <a:defRPr sz="1200" b="0" i="0">
                <a:latin typeface="微软雅黑" charset="-122"/>
                <a:ea typeface="微软雅黑" charset="-122"/>
                <a:cs typeface="微软雅黑" charset="-122"/>
              </a:defRPr>
            </a:lvl5pPr>
          </a:lstStyle>
          <a:p>
            <a:pPr lvl="0"/>
            <a:r>
              <a:rPr kumimoji="1" lang="zh-CN" altLang="en-US" dirty="0"/>
              <a:t>汇报时间：</a:t>
            </a:r>
            <a:r>
              <a:rPr kumimoji="1" lang="en-US" altLang="zh-CN" dirty="0"/>
              <a:t>2021/0303</a:t>
            </a:r>
            <a:endParaRPr kumimoji="1"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1492" y="6326937"/>
            <a:ext cx="1458232" cy="273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昇思</a:t>
            </a:r>
            <a:r>
              <a:rPr lang="en-US" altLang="zh-CN"/>
              <a:t>MindS</a:t>
            </a:r>
            <a:r>
              <a:rPr lang="en-US" altLang="zh-CN"/>
              <a:t>pore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Euler模板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openEuler PPT模板3</Template>
  <TotalTime>0</TotalTime>
  <Words>11</Words>
  <Application>WPS 文字</Application>
  <PresentationFormat>宽屏</PresentationFormat>
  <Paragraphs>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汉仪旗黑</vt:lpstr>
      <vt:lpstr>FZLanTingHeiS-L-GB</vt:lpstr>
      <vt:lpstr>苹方-简</vt:lpstr>
      <vt:lpstr>阿里巴巴普惠体 R</vt:lpstr>
      <vt:lpstr>微软雅黑</vt:lpstr>
      <vt:lpstr>OPPOSans-M</vt:lpstr>
      <vt:lpstr>Wingdings</vt:lpstr>
      <vt:lpstr>DengXian</vt:lpstr>
      <vt:lpstr>汉仪中等线KW</vt:lpstr>
      <vt:lpstr>宋体</vt:lpstr>
      <vt:lpstr>Arial Unicode MS</vt:lpstr>
      <vt:lpstr>Thonburi</vt:lpstr>
      <vt:lpstr>汉仪书宋二KW</vt:lpstr>
      <vt:lpstr>等线</vt:lpstr>
      <vt:lpstr>openEuler模板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办公资源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keywords>www.bangongziyuan.com</cp:keywords>
  <cp:lastModifiedBy></cp:lastModifiedBy>
  <cp:revision>153</cp:revision>
  <cp:lastPrinted>2022-10-14T06:31:23Z</cp:lastPrinted>
  <dcterms:created xsi:type="dcterms:W3CDTF">2022-10-14T06:31:23Z</dcterms:created>
  <dcterms:modified xsi:type="dcterms:W3CDTF">2022-10-14T06:31:23Z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_2015_ms_pID_725343">
    <vt:lpwstr>(2)Krz/oTamo5PBC7ttSDKVNgnnGtRFpOse2TItcWoZ8vdM4hBG7egLdYBPmKYMW4kfh2BqPkwD
2Gf3QLkpA33M1HjzUmYZ774zx9mAXgSyGv5J/Tbh+ZJtQJ/WzB+ujNHkAD8a7TcnZ0VrWEaW
/aksjoa4vlgBICxLamWJpCXI8MLR3YI46k7XFM6SjVnXtW09ArlWCeiU7LmtWx5qGjdWWcQq
ncTj90HqfpoTfnJpeY</vt:lpwstr>
  </property>
  <property fmtid="{D5CDD505-2E9C-101B-9397-08002B2CF9AE}" pid="4" name="_2015_ms_pID_7253431">
    <vt:lpwstr>kajsqnV82ZglaxdEjhaatHTZzAXbXEhQ6S+NJosKRweb/CGOOe8qB8
isEc/sOrLSh/OfEsKKdYEb0ECQrrVDjBLJhkq4ZpyH0bQHwAees0GJOCvavQLHAMZZI3LyKc
IsNsjZiFKAEZbDPcMpDTirJx/OqXTxCyzVtFe3IZlAuztXSbtwwG1zDTZ1LOMTpkqVUH4g8m
b07FGC+rbnWHxjGZ</vt:lpwstr>
  </property>
  <property fmtid="{D5CDD505-2E9C-101B-9397-08002B2CF9AE}" pid="5" name="ICV">
    <vt:lpwstr>C1DC8D8FE4B4331F3B02496314ACA068</vt:lpwstr>
  </property>
</Properties>
</file>