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" name="直接箭头连接符 21"/>
          <p:cNvCxnSpPr>
            <a:endCxn id="26" idx="1"/>
          </p:cNvCxnSpPr>
          <p:nvPr/>
        </p:nvCxnSpPr>
        <p:spPr>
          <a:xfrm flipV="1">
            <a:off x="3024505" y="4624705"/>
            <a:ext cx="762000" cy="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4" idx="2"/>
          </p:cNvCxnSpPr>
          <p:nvPr/>
        </p:nvCxnSpPr>
        <p:spPr>
          <a:xfrm>
            <a:off x="5349240" y="4615180"/>
            <a:ext cx="925195" cy="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274435" y="4342130"/>
            <a:ext cx="1557655" cy="557530"/>
          </a:xfrm>
          <a:prstGeom prst="ellipse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MindDataset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18260" y="4404995"/>
            <a:ext cx="1704975" cy="437515"/>
          </a:xfrm>
          <a:prstGeom prst="roundRect">
            <a:avLst/>
          </a:prstGeom>
          <a:solidFill>
            <a:srgbClr val="D6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 Dataset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786505" y="4405630"/>
            <a:ext cx="1916430" cy="437515"/>
          </a:xfrm>
          <a:prstGeom prst="roundRect">
            <a:avLst/>
          </a:prstGeom>
          <a:solidFill>
            <a:srgbClr val="D6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MindSpore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 Format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71015" y="4970145"/>
            <a:ext cx="79946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Disk Data</a:t>
            </a:r>
            <a:endParaRPr lang="en-US" altLang="zh-CN" sz="11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79900" y="4970145"/>
            <a:ext cx="79946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Disk Data</a:t>
            </a:r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70015" y="4970145"/>
            <a:ext cx="1106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Memory Data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6085" y="4274185"/>
            <a:ext cx="8210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Scheme</a:t>
            </a:r>
            <a:endParaRPr lang="en-US" altLang="zh-CN" sz="11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83865" y="4713605"/>
            <a:ext cx="8210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Normalize</a:t>
            </a:r>
            <a:endParaRPr lang="en-US" altLang="zh-CN" sz="11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96255" y="4709795"/>
            <a:ext cx="8210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Load</a:t>
            </a:r>
            <a:endParaRPr lang="en-US" altLang="zh-CN" sz="11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151</cp:revision>
  <dcterms:created xsi:type="dcterms:W3CDTF">2019-06-19T02:08:00Z</dcterms:created>
  <dcterms:modified xsi:type="dcterms:W3CDTF">2021-02-24T07:25:16Z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