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箭头连接符 2"/>
          <p:cNvCxnSpPr>
            <a:endCxn id="12" idx="1"/>
          </p:cNvCxnSpPr>
          <p:nvPr/>
        </p:nvCxnSpPr>
        <p:spPr>
          <a:xfrm flipV="1">
            <a:off x="3122295" y="1692910"/>
            <a:ext cx="762000" cy="5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512435" y="1687830"/>
            <a:ext cx="762000" cy="5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276340" y="1419860"/>
            <a:ext cx="1557655" cy="557530"/>
          </a:xfrm>
          <a:prstGeom prst="ellipse">
            <a:avLst/>
          </a:prstGeom>
          <a:solidFill>
            <a:srgbClr val="379B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MindDataset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417955" y="1479550"/>
            <a:ext cx="1704975" cy="437515"/>
          </a:xfrm>
          <a:prstGeom prst="roundRect">
            <a:avLst/>
          </a:prstGeom>
          <a:solidFill>
            <a:srgbClr val="D6E6F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用户数据集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884295" y="1473835"/>
            <a:ext cx="1714500" cy="437515"/>
          </a:xfrm>
          <a:prstGeom prst="roundRect">
            <a:avLst/>
          </a:prstGeom>
          <a:solidFill>
            <a:srgbClr val="D6E6F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MindSpore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数据格式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70710" y="2044700"/>
            <a:ext cx="7994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磁盘数据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41495" y="2044700"/>
            <a:ext cx="7994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磁盘数据</a:t>
            </a:r>
            <a:endParaRPr lang="en-US" altLang="zh-CN" sz="11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55435" y="2044700"/>
            <a:ext cx="7994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内存数据</a:t>
            </a:r>
            <a:endParaRPr lang="en-US" altLang="zh-CN" sz="11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94355" y="1348740"/>
            <a:ext cx="82105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1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Scheme</a:t>
            </a:r>
            <a:endParaRPr lang="en-US" altLang="zh-CN" sz="11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74035" y="1769110"/>
            <a:ext cx="8210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1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归一化</a:t>
            </a:r>
            <a:endParaRPr lang="zh-CN" altLang="en-US" sz="12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51170" y="1769110"/>
            <a:ext cx="82105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1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读取</a:t>
            </a:r>
            <a:endParaRPr lang="en-US" altLang="zh-CN" sz="11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WPS 演示</Application>
  <PresentationFormat>宽屏</PresentationFormat>
  <Paragraphs>18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150</cp:revision>
  <dcterms:created xsi:type="dcterms:W3CDTF">2019-06-19T02:08:00Z</dcterms:created>
  <dcterms:modified xsi:type="dcterms:W3CDTF">2021-02-24T07:24:41Z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