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8"/>
  </p:notesMasterIdLst>
  <p:handoutMasterIdLst>
    <p:handoutMasterId r:id="rId9"/>
  </p:handoutMasterIdLst>
  <p:sldIdLst>
    <p:sldId id="709" r:id="rId7"/>
  </p:sldIdLst>
  <p:sldSz cx="12196763" cy="6858000"/>
  <p:notesSz cx="6805613" cy="9939338"/>
  <p:custDataLst>
    <p:tags r:id="rId1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1885" autoAdjust="0"/>
  </p:normalViewPr>
  <p:slideViewPr>
    <p:cSldViewPr showGuides="1">
      <p:cViewPr varScale="1">
        <p:scale>
          <a:sx n="127" d="100"/>
          <a:sy n="127" d="100"/>
        </p:scale>
        <p:origin x="304" y="17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2022/3/17</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theme" Target="../theme/theme6.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712624" y="4277575"/>
            <a:ext cx="4788125"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7" name="矩形 226"/>
          <p:cNvSpPr/>
          <p:nvPr/>
        </p:nvSpPr>
        <p:spPr>
          <a:xfrm>
            <a:off x="3696011" y="3736669"/>
            <a:ext cx="4804739"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3696012" y="2803638"/>
            <a:ext cx="4788125" cy="785605"/>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a:t>
            </a:r>
            <a:r>
              <a:rPr lang="zh-CN" altLang="en-US" sz="1000" b="1" kern="0" dirty="0">
                <a:solidFill>
                  <a:srgbClr val="1D1D1A"/>
                </a:solidFill>
                <a:latin typeface="微软雅黑"/>
                <a:ea typeface="微软雅黑"/>
              </a:rPr>
              <a:t>编译器（</a:t>
            </a:r>
            <a:r>
              <a:rPr lang="en-US" altLang="zh-CN" sz="1000" b="1" kern="0" dirty="0">
                <a:solidFill>
                  <a:srgbClr val="1D1D1A"/>
                </a:solidFill>
                <a:latin typeface="微软雅黑"/>
                <a:ea typeface="微软雅黑"/>
              </a:rPr>
              <a:t>Compiler</a:t>
            </a:r>
            <a:r>
              <a:rPr lang="zh-CN" altLang="en-US" sz="1000" b="1" kern="0" dirty="0">
                <a:solidFill>
                  <a:srgbClr val="1D1D1A"/>
                </a:solidFill>
                <a:latin typeface="微软雅黑"/>
                <a:ea typeface="微软雅黑"/>
              </a:rPr>
              <a: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681328" y="1914795"/>
            <a:ext cx="4819424"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1D1D1A"/>
                </a:solidFill>
                <a:latin typeface="微软雅黑"/>
                <a:ea typeface="微软雅黑"/>
              </a:rPr>
              <a:t>Python</a:t>
            </a:r>
            <a:r>
              <a:rPr lang="zh-CN" altLang="en-US" sz="1000" b="1" kern="0" dirty="0">
                <a:solidFill>
                  <a:srgbClr val="1D1D1A"/>
                </a:solidFill>
                <a:latin typeface="微软雅黑"/>
                <a:ea typeface="微软雅黑"/>
              </a:rPr>
              <a:t> </a:t>
            </a:r>
            <a:r>
              <a:rPr lang="en-US" altLang="zh-CN" sz="1000" b="1" kern="0" dirty="0">
                <a:solidFill>
                  <a:srgbClr val="1D1D1A"/>
                </a:solidFill>
                <a:latin typeface="微软雅黑"/>
                <a:ea typeface="微软雅黑"/>
              </a:rPr>
              <a:t>API</a:t>
            </a:r>
            <a:r>
              <a:rPr lang="zh-CN" altLang="en-US" sz="1000" b="1" kern="0" dirty="0">
                <a:solidFill>
                  <a:srgbClr val="1D1D1A"/>
                </a:solidFill>
                <a:latin typeface="微软雅黑"/>
                <a:ea typeface="微软雅黑"/>
              </a:rPr>
              <a:t>（</a:t>
            </a:r>
            <a:r>
              <a:rPr lang="en-US" altLang="zh-CN" sz="1000" b="1" kern="0" dirty="0">
                <a:solidFill>
                  <a:srgbClr val="1D1D1A"/>
                </a:solidFill>
                <a:latin typeface="微软雅黑"/>
                <a:ea typeface="微软雅黑"/>
              </a:rPr>
              <a:t>Expression</a:t>
            </a:r>
            <a:r>
              <a:rPr lang="zh-CN" altLang="en-US" sz="1000" b="1" kern="0" dirty="0">
                <a:solidFill>
                  <a:srgbClr val="1D1D1A"/>
                </a:solidFill>
                <a:latin typeface="微软雅黑"/>
                <a:ea typeface="微软雅黑"/>
              </a:rPr>
              <a:t>）</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1" name="圆角矩形 230"/>
          <p:cNvSpPr/>
          <p:nvPr/>
        </p:nvSpPr>
        <p:spPr>
          <a:xfrm>
            <a:off x="3880251" y="3302396"/>
            <a:ext cx="4530446" cy="182604"/>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900"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5" name="圆角矩形 234"/>
          <p:cNvSpPr/>
          <p:nvPr/>
        </p:nvSpPr>
        <p:spPr>
          <a:xfrm>
            <a:off x="3879084" y="3065899"/>
            <a:ext cx="4536000" cy="18260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49" name="圆角矩形 248"/>
          <p:cNvSpPr/>
          <p:nvPr/>
        </p:nvSpPr>
        <p:spPr>
          <a:xfrm>
            <a:off x="3806572"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CPU</a:t>
            </a:r>
          </a:p>
        </p:txBody>
      </p:sp>
      <p:sp>
        <p:nvSpPr>
          <p:cNvPr id="250" name="圆角矩形 249"/>
          <p:cNvSpPr/>
          <p:nvPr/>
        </p:nvSpPr>
        <p:spPr>
          <a:xfrm>
            <a:off x="7052546"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Ascend</a:t>
            </a:r>
          </a:p>
        </p:txBody>
      </p:sp>
      <p:sp>
        <p:nvSpPr>
          <p:cNvPr id="251" name="圆角矩形 250"/>
          <p:cNvSpPr/>
          <p:nvPr/>
        </p:nvSpPr>
        <p:spPr>
          <a:xfrm>
            <a:off x="5429559"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GPU</a:t>
            </a:r>
          </a:p>
        </p:txBody>
      </p:sp>
      <p:sp>
        <p:nvSpPr>
          <p:cNvPr id="229" name="圆角矩形 228"/>
          <p:cNvSpPr/>
          <p:nvPr/>
        </p:nvSpPr>
        <p:spPr>
          <a:xfrm>
            <a:off x="5049663" y="395138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sp>
        <p:nvSpPr>
          <p:cNvPr id="269" name="圆角矩形 268"/>
          <p:cNvSpPr/>
          <p:nvPr/>
        </p:nvSpPr>
        <p:spPr>
          <a:xfrm>
            <a:off x="3873453" y="2403390"/>
            <a:ext cx="2160000"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800" b="1" kern="0" dirty="0">
                <a:solidFill>
                  <a:srgbClr val="1D1D1A"/>
                </a:solidFill>
                <a:latin typeface="微软雅黑"/>
                <a:ea typeface="微软雅黑"/>
              </a:rPr>
              <a:t>静</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态图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Graph</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mode</a:t>
            </a:r>
            <a:endPar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0" name="圆角矩形 269"/>
          <p:cNvSpPr/>
          <p:nvPr/>
        </p:nvSpPr>
        <p:spPr>
          <a:xfrm>
            <a:off x="7555471" y="2185917"/>
            <a:ext cx="834375"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4789164" y="2185917"/>
            <a:ext cx="799976"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3873453" y="2185917"/>
            <a:ext cx="829085"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5675766" y="2185917"/>
            <a:ext cx="873195"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6635587" y="2185917"/>
            <a:ext cx="833257"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696011" y="3667734"/>
            <a:ext cx="4819425"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696011" y="2698916"/>
            <a:ext cx="4811192" cy="0"/>
          </a:xfrm>
          <a:prstGeom prst="line">
            <a:avLst/>
          </a:prstGeom>
          <a:noFill/>
          <a:ln w="12700" cap="flat" cmpd="sng" algn="ctr">
            <a:solidFill>
              <a:schemeClr val="bg2">
                <a:lumMod val="60000"/>
                <a:lumOff val="40000"/>
              </a:schemeClr>
            </a:solidFill>
            <a:prstDash val="sysDash"/>
            <a:miter lim="800000"/>
          </a:ln>
          <a:effectLst/>
        </p:spPr>
      </p:cxnSp>
      <p:sp>
        <p:nvSpPr>
          <p:cNvPr id="81" name="圆角矩形 80">
            <a:extLst>
              <a:ext uri="{FF2B5EF4-FFF2-40B4-BE49-F238E27FC236}">
                <a16:creationId xmlns:a16="http://schemas.microsoft.com/office/drawing/2014/main" id="{5260D28D-CCD8-9948-8263-35773F6B2525}"/>
              </a:ext>
            </a:extLst>
          </p:cNvPr>
          <p:cNvSpPr/>
          <p:nvPr/>
        </p:nvSpPr>
        <p:spPr>
          <a:xfrm>
            <a:off x="6221500" y="2403390"/>
            <a:ext cx="2160000"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动态图 </a:t>
            </a:r>
            <a:r>
              <a:rPr kumimoji="0" lang="en-US" altLang="zh-CN" sz="800" b="1" i="0" u="none" strike="noStrike" kern="0" cap="none" spc="0" normalizeH="0" baseline="0" noProof="0" dirty="0" err="1">
                <a:ln>
                  <a:noFill/>
                </a:ln>
                <a:solidFill>
                  <a:srgbClr val="1D1D1A"/>
                </a:solidFill>
                <a:effectLst/>
                <a:uLnTx/>
                <a:uFillTx/>
                <a:latin typeface="微软雅黑"/>
                <a:ea typeface="微软雅黑"/>
                <a:cs typeface="+mn-cs"/>
              </a:rPr>
              <a:t>Pynative</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mode</a:t>
            </a:r>
            <a:endPar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384A3D0E-255F-5740-A8DC-531CFC8041F8}"/>
              </a:ext>
            </a:extLst>
          </p:cNvPr>
          <p:cNvSpPr txBox="1"/>
          <p:nvPr/>
        </p:nvSpPr>
        <p:spPr>
          <a:xfrm>
            <a:off x="8932985" y="4350936"/>
            <a:ext cx="184731" cy="369332"/>
          </a:xfrm>
          <a:prstGeom prst="rect">
            <a:avLst/>
          </a:prstGeom>
          <a:noFill/>
        </p:spPr>
        <p:txBody>
          <a:bodyPr wrap="none" rtlCol="0">
            <a:spAutoFit/>
          </a:bodyPr>
          <a:lstStyle/>
          <a:p>
            <a:pPr>
              <a:buNone/>
            </a:pPr>
            <a:endParaRPr kumimoji="1" lang="zh-CN" altLang="en-US" b="0" dirty="0" err="1">
              <a:latin typeface="+mn-lt"/>
            </a:endParaRPr>
          </a:p>
        </p:txBody>
      </p:sp>
    </p:spTree>
    <p:extLst>
      <p:ext uri="{BB962C8B-B14F-4D97-AF65-F5344CB8AC3E}">
        <p14:creationId xmlns:p14="http://schemas.microsoft.com/office/powerpoint/2010/main" val="29368993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14311</TotalTime>
  <Words>47</Words>
  <Application>Microsoft Macintosh PowerPoint</Application>
  <PresentationFormat>自定义</PresentationFormat>
  <Paragraphs>16</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1</vt:i4>
      </vt:variant>
    </vt:vector>
  </HeadingPairs>
  <TitlesOfParts>
    <vt:vector size="17" baseType="lpstr">
      <vt:lpstr>黑体</vt:lpstr>
      <vt:lpstr>微软雅黑</vt:lpstr>
      <vt:lpstr>FrutigerNext LT Bold</vt:lpstr>
      <vt:lpstr>FrutigerNext LT Light</vt:lpstr>
      <vt:lpstr>FrutigerNext LT Medium</vt:lpstr>
      <vt:lpstr>Arial</vt:lpstr>
      <vt:lpstr>Calibri</vt:lpstr>
      <vt:lpstr>Franklin Gothic Book</vt:lpstr>
      <vt:lpstr>Franklin Gothic Medium</vt:lpstr>
      <vt:lpstr>Wingdings</vt:lpstr>
      <vt:lpstr>Title1</vt:lpstr>
      <vt:lpstr>Title2</vt:lpstr>
      <vt:lpstr>content01</vt:lpstr>
      <vt:lpstr>Content02</vt:lpstr>
      <vt:lpstr>code01</vt:lpstr>
      <vt:lpstr>Thankyou</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1046</cp:revision>
  <dcterms:created xsi:type="dcterms:W3CDTF">2015-01-14T10:38:57Z</dcterms:created>
  <dcterms:modified xsi:type="dcterms:W3CDTF">2022-03-17T04:46:37Z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