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6">
  <p:sldMasterIdLst>
    <p:sldMasterId id="2147483648" r:id="rId1"/>
  </p:sldMasterIdLst>
  <p:sldIdLst>
    <p:sldId id="263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9BE6"/>
    <a:srgbClr val="D6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641F-7566-4A07-97A1-8C84A85B7D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E0E04-33A9-467A-B7E0-D44319CADEA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6605905" y="981075"/>
            <a:ext cx="1265555" cy="266700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精度问题现象</a:t>
            </a:r>
            <a:endParaRPr lang="zh-CN" altLang="en-US" sz="10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938770" y="976630"/>
            <a:ext cx="1266190" cy="271145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p>
            <a:pPr algn="ctr"/>
            <a:r>
              <a:rPr lang="zh-CN" altLang="en-US" sz="1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可能的原因</a:t>
            </a:r>
            <a:endParaRPr lang="zh-CN" altLang="en-US" sz="10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3221355" y="1603375"/>
            <a:ext cx="1704975" cy="437515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梯度消失</a:t>
            </a:r>
            <a:endParaRPr lang="zh-CN" altLang="en-US" sz="12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221355" y="2536825"/>
            <a:ext cx="1704975" cy="437515"/>
          </a:xfrm>
          <a:prstGeom prst="roundRect">
            <a:avLst/>
          </a:prstGeom>
          <a:solidFill>
            <a:srgbClr val="E5E5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优化器</a:t>
            </a:r>
            <a:endParaRPr lang="zh-CN" altLang="en-US" sz="12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3221355" y="3467100"/>
            <a:ext cx="1704975" cy="437515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权重更新不正确</a:t>
            </a:r>
            <a:endParaRPr lang="zh-CN" altLang="en-US" sz="12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21355" y="4387850"/>
            <a:ext cx="1704975" cy="437515"/>
          </a:xfrm>
          <a:prstGeom prst="roundRect">
            <a:avLst/>
          </a:prstGeom>
          <a:solidFill>
            <a:srgbClr val="E5E5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权重</a:t>
            </a:r>
            <a:endParaRPr lang="zh-CN" altLang="en-US" sz="12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793105" y="4387215"/>
            <a:ext cx="1704975" cy="437515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激活值异常</a:t>
            </a:r>
            <a:endParaRPr lang="zh-CN" altLang="en-US" sz="12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8364855" y="4387850"/>
            <a:ext cx="1704975" cy="437515"/>
          </a:xfrm>
          <a:prstGeom prst="roundRect">
            <a:avLst/>
          </a:prstGeom>
          <a:solidFill>
            <a:srgbClr val="379BE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loss</a:t>
            </a:r>
            <a:r>
              <a:rPr lang="zh-CN" altLang="en-US" sz="1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不收敛</a:t>
            </a:r>
            <a:endParaRPr lang="zh-CN" altLang="en-US" sz="1200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47930" y="2536832"/>
            <a:ext cx="1625750" cy="436908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学习率过小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147930" y="4387857"/>
            <a:ext cx="1625750" cy="436908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错误地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冻结部分权重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792955" y="3470282"/>
            <a:ext cx="1625750" cy="436908"/>
          </a:xfrm>
          <a:prstGeom prst="roundRect">
            <a:avLst/>
          </a:prstGeom>
          <a:solidFill>
            <a:srgbClr val="D6E6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5319" tIns="32657" rIns="65319" bIns="32657" numCol="1" spcCol="0" rtlCol="0" fromWordArt="0" anchor="ctr" anchorCtr="0" forceAA="0" compatLnSpc="1">
            <a:noAutofit/>
          </a:bodyPr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在小于</a:t>
            </a: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的数据上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relu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激活函数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直接箭头连接符 13"/>
          <p:cNvCxnSpPr>
            <a:stCxn id="4" idx="2"/>
            <a:endCxn id="5" idx="0"/>
          </p:cNvCxnSpPr>
          <p:nvPr/>
        </p:nvCxnSpPr>
        <p:spPr>
          <a:xfrm>
            <a:off x="4074160" y="2040890"/>
            <a:ext cx="0" cy="495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4074160" y="2974340"/>
            <a:ext cx="0" cy="495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4073525" y="3891915"/>
            <a:ext cx="0" cy="495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 flipV="1">
            <a:off x="4926330" y="4606290"/>
            <a:ext cx="866775" cy="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39665" y="4607560"/>
            <a:ext cx="840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正向传播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498080" y="4607560"/>
            <a:ext cx="840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loss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7498080" y="4606925"/>
            <a:ext cx="866775" cy="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605905" y="3907155"/>
            <a:ext cx="0" cy="4959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2773680" y="2752725"/>
            <a:ext cx="445770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2773680" y="4603750"/>
            <a:ext cx="445770" cy="3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0" idx="0"/>
            <a:endCxn id="4" idx="3"/>
          </p:cNvCxnSpPr>
          <p:nvPr/>
        </p:nvCxnSpPr>
        <p:spPr>
          <a:xfrm rot="16200000" flipV="1">
            <a:off x="5789295" y="959485"/>
            <a:ext cx="2565400" cy="429133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364855" y="3550920"/>
            <a:ext cx="8401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反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向传播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047740" y="976630"/>
            <a:ext cx="506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图例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</Words>
  <Application>WPS 演示</Application>
  <PresentationFormat>宽屏</PresentationFormat>
  <Paragraphs>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Calibri</vt:lpstr>
      <vt:lpstr>Arial Unicode MS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wangzeyangyi</dc:creator>
  <cp:lastModifiedBy>Administrator</cp:lastModifiedBy>
  <cp:revision>20</cp:revision>
  <dcterms:created xsi:type="dcterms:W3CDTF">2021-03-02T11:10:00Z</dcterms:created>
  <dcterms:modified xsi:type="dcterms:W3CDTF">2021-05-18T07:06:22Z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(2)XBWEuSoLZbqYzuZmLKiQMrELPmCFZwydfX5t28msqbhvUt0WXXZSj8DdA9SUaAS02Nc7wbSQ
ZyV6lpAB/vDEoOB3g+OlKyYFYVb7Z41jbef0zkOoTIwIL7NyVJ2YsKw7iO+nu2w5vcoJhJUm
ebhTHkicup5N/uLVvPkcYDG31budB03kAa5cgWYbOEpbM1SE1J0hVeDzQK7fW/owcPCkLjuG
yw8xRGpFMT+URnWktP</vt:lpwstr>
  </property>
  <property fmtid="{D5CDD505-2E9C-101B-9397-08002B2CF9AE}" pid="3" name="_2015_ms_pID_7253431">
    <vt:lpwstr>VNlgA2VgdqKjABlyCLqipFeTtFLpyzOgTydy5h4vp7vs5UrcNunQAk
UdL8Ru3bn1vXO+3EMQrUbvk6BGCv0kCCu8NT2hXc6tjRmVLgBZ/+Q6L3lB+mmox72j1+Iama
USzFIExihE+PqFQU865uKREwCJrdJvtsxhUo7RlQEGwYolipSTA7Dcw2fdJkx9Qjk+g=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1614844700</vt:lpwstr>
  </property>
  <property fmtid="{D5CDD505-2E9C-101B-9397-08002B2CF9AE}" pid="8" name="KSOProductBuildVer">
    <vt:lpwstr>2052-11.1.0.10314</vt:lpwstr>
  </property>
</Properties>
</file>