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63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BE6"/>
    <a:srgbClr val="D6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9" autoAdjust="0"/>
    <p:restoredTop sz="95304"/>
  </p:normalViewPr>
  <p:slideViewPr>
    <p:cSldViewPr snapToGrid="0">
      <p:cViewPr varScale="1">
        <p:scale>
          <a:sx n="63" d="100"/>
          <a:sy n="63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/>
          <p:nvPr/>
        </p:nvCxnSpPr>
        <p:spPr>
          <a:xfrm flipH="1">
            <a:off x="5429250" y="3068320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69685" y="2765425"/>
            <a:ext cx="106553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终止 3"/>
          <p:cNvSpPr/>
          <p:nvPr userDrawn="1"/>
        </p:nvSpPr>
        <p:spPr>
          <a:xfrm>
            <a:off x="909468" y="110635"/>
            <a:ext cx="2306213" cy="457851"/>
          </a:xfrm>
          <a:prstGeom prst="flowChartTerminator">
            <a:avLst/>
          </a:prstGeom>
          <a:solidFill>
            <a:srgbClr val="E5E5E5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圆角矩形 54"/>
          <p:cNvSpPr/>
          <p:nvPr userDrawn="1"/>
        </p:nvSpPr>
        <p:spPr>
          <a:xfrm>
            <a:off x="922655" y="890270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使用遇到问题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904875" y="1652905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网站搜索类似情况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流程图: 决策 28"/>
          <p:cNvSpPr/>
          <p:nvPr userDrawn="1"/>
        </p:nvSpPr>
        <p:spPr>
          <a:xfrm>
            <a:off x="891540" y="2442845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是否解决问题？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流程图: 决策 2"/>
          <p:cNvSpPr/>
          <p:nvPr userDrawn="1"/>
        </p:nvSpPr>
        <p:spPr>
          <a:xfrm>
            <a:off x="4272280" y="2442845"/>
            <a:ext cx="2315210" cy="643890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是否需要咨询？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4284980" y="3401060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加入用户群</a:t>
            </a:r>
            <a:endParaRPr lang="zh-CN" altLang="en-US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7435215" y="2544445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提交问题信息到论坛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流程图: 决策 8"/>
          <p:cNvSpPr/>
          <p:nvPr userDrawn="1"/>
        </p:nvSpPr>
        <p:spPr>
          <a:xfrm>
            <a:off x="7422515" y="4199890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是否解决问题？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流程图: 决策 9"/>
          <p:cNvSpPr/>
          <p:nvPr userDrawn="1"/>
        </p:nvSpPr>
        <p:spPr>
          <a:xfrm>
            <a:off x="4284980" y="4199890"/>
            <a:ext cx="2315210" cy="644525"/>
          </a:xfrm>
          <a:prstGeom prst="flowChartDecision">
            <a:avLst/>
          </a:prstGeom>
          <a:solidFill>
            <a:srgbClr val="D6E6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是否解决问题？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5866765" y="5185407"/>
            <a:ext cx="2289175" cy="440690"/>
          </a:xfrm>
          <a:prstGeom prst="round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代码仓提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Issue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流程图: 终止 11"/>
          <p:cNvSpPr/>
          <p:nvPr userDrawn="1"/>
        </p:nvSpPr>
        <p:spPr>
          <a:xfrm>
            <a:off x="5849620" y="5938196"/>
            <a:ext cx="2306320" cy="474345"/>
          </a:xfrm>
          <a:prstGeom prst="flowChartTerminator">
            <a:avLst/>
          </a:prstGeom>
          <a:solidFill>
            <a:srgbClr val="E5E5E5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结束</a:t>
            </a:r>
            <a:endParaRPr lang="zh-CN" altLang="en-US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44065" y="568325"/>
            <a:ext cx="5080" cy="321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033905" y="1330960"/>
            <a:ext cx="5080" cy="321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29" idx="0"/>
          </p:cNvCxnSpPr>
          <p:nvPr/>
        </p:nvCxnSpPr>
        <p:spPr>
          <a:xfrm flipH="1">
            <a:off x="2049145" y="2093595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9" idx="3"/>
            <a:endCxn id="3" idx="1"/>
          </p:cNvCxnSpPr>
          <p:nvPr/>
        </p:nvCxnSpPr>
        <p:spPr>
          <a:xfrm flipV="1">
            <a:off x="3206750" y="2764790"/>
            <a:ext cx="106553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441950" y="3841750"/>
            <a:ext cx="635" cy="3492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0"/>
          </p:cNvCxnSpPr>
          <p:nvPr/>
        </p:nvCxnSpPr>
        <p:spPr>
          <a:xfrm flipH="1">
            <a:off x="8580120" y="2985135"/>
            <a:ext cx="3810" cy="1214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2"/>
            <a:endCxn id="12" idx="1"/>
          </p:cNvCxnSpPr>
          <p:nvPr/>
        </p:nvCxnSpPr>
        <p:spPr>
          <a:xfrm rot="16200000" flipH="1">
            <a:off x="4980625" y="5306374"/>
            <a:ext cx="1330954" cy="40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9" idx="2"/>
            <a:endCxn id="12" idx="3"/>
          </p:cNvCxnSpPr>
          <p:nvPr/>
        </p:nvCxnSpPr>
        <p:spPr>
          <a:xfrm rot="5400000">
            <a:off x="7702553" y="5297802"/>
            <a:ext cx="1330954" cy="424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10" idx="3"/>
            <a:endCxn id="9" idx="1"/>
          </p:cNvCxnSpPr>
          <p:nvPr/>
        </p:nvCxnSpPr>
        <p:spPr>
          <a:xfrm>
            <a:off x="6600190" y="4522153"/>
            <a:ext cx="822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 flipH="1">
            <a:off x="7011353" y="4528818"/>
            <a:ext cx="4762" cy="65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1" idx="2"/>
            <a:endCxn id="12" idx="0"/>
          </p:cNvCxnSpPr>
          <p:nvPr/>
        </p:nvCxnSpPr>
        <p:spPr>
          <a:xfrm flipH="1">
            <a:off x="7002780" y="5626097"/>
            <a:ext cx="8573" cy="3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017171" y="3315513"/>
            <a:ext cx="43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7182" y="3106109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11310" y="5018014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79802" y="5018014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98690" y="2530157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79430" y="2527050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33197" y="4282440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14221" y="4276931"/>
            <a:ext cx="46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肘形连接符 6"/>
          <p:cNvCxnSpPr>
            <a:stCxn id="29" idx="2"/>
            <a:endCxn id="12" idx="2"/>
          </p:cNvCxnSpPr>
          <p:nvPr/>
        </p:nvCxnSpPr>
        <p:spPr>
          <a:xfrm rot="5400000" flipV="1">
            <a:off x="2863215" y="2272665"/>
            <a:ext cx="3324860" cy="4953635"/>
          </a:xfrm>
          <a:prstGeom prst="bentConnector3">
            <a:avLst>
              <a:gd name="adj1" fmla="val 105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webwppDefTheme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Zhaoyu ZHAI</dc:creator>
  <cp:lastModifiedBy>Administrator</cp:lastModifiedBy>
  <cp:revision>14</cp:revision>
  <dcterms:created xsi:type="dcterms:W3CDTF">2021-01-29T06:43:00Z</dcterms:created>
  <dcterms:modified xsi:type="dcterms:W3CDTF">2021-02-19T06:23:39Z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