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矩形 33"/>
          <p:cNvSpPr/>
          <p:nvPr/>
        </p:nvSpPr>
        <p:spPr>
          <a:xfrm>
            <a:off x="2095500" y="971550"/>
            <a:ext cx="3238500" cy="361950"/>
          </a:xfrm>
          <a:prstGeom prst="rect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文件头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95500" y="1333500"/>
            <a:ext cx="3238500" cy="361950"/>
          </a:xfrm>
          <a:prstGeom prst="rect">
            <a:avLst/>
          </a:prstGeom>
          <a:solidFill>
            <a:srgbClr val="379B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标量数据页1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95500" y="1695450"/>
            <a:ext cx="3238500" cy="361950"/>
          </a:xfrm>
          <a:prstGeom prst="rect">
            <a:avLst/>
          </a:prstGeom>
          <a:solidFill>
            <a:srgbClr val="379B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标量数据页2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95500" y="2057400"/>
            <a:ext cx="3238500" cy="695325"/>
          </a:xfrm>
          <a:prstGeom prst="rect">
            <a:avLst/>
          </a:prstGeom>
          <a:solidFill>
            <a:srgbClr val="D6E6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块数据页1</a:t>
            </a: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095500" y="2738755"/>
            <a:ext cx="3238500" cy="361950"/>
          </a:xfrm>
          <a:prstGeom prst="rect">
            <a:avLst/>
          </a:prstGeom>
          <a:solidFill>
            <a:srgbClr val="379B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标量数据页3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095500" y="3800475"/>
            <a:ext cx="3238500" cy="361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 ...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095500" y="3100705"/>
            <a:ext cx="3238500" cy="695325"/>
          </a:xfrm>
          <a:prstGeom prst="rect">
            <a:avLst/>
          </a:prstGeom>
          <a:solidFill>
            <a:srgbClr val="D6E6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块数据页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789295" y="2714625"/>
            <a:ext cx="1514475" cy="1428750"/>
          </a:xfrm>
          <a:prstGeom prst="rect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索引信息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947670" y="4343400"/>
            <a:ext cx="15335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数据文件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779770" y="4343400"/>
            <a:ext cx="15335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WPS 演示</Application>
  <PresentationFormat>宽屏</PresentationFormat>
  <Paragraphs>20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152</cp:revision>
  <dcterms:created xsi:type="dcterms:W3CDTF">2019-06-19T02:08:00Z</dcterms:created>
  <dcterms:modified xsi:type="dcterms:W3CDTF">2021-02-24T07:26:09Z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