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BE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8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连接符 89"/>
          <p:cNvCxnSpPr/>
          <p:nvPr/>
        </p:nvCxnSpPr>
        <p:spPr>
          <a:xfrm flipH="1">
            <a:off x="6528435" y="5208270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6522720" y="3923030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6517005" y="2974975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517005" y="2030730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927725" y="949960"/>
            <a:ext cx="718820" cy="74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07865" y="843915"/>
            <a:ext cx="180530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10435" y="164465"/>
            <a:ext cx="1024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TrainingJob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98670" y="949960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51375" y="1332865"/>
            <a:ext cx="541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5729605" y="947420"/>
            <a:ext cx="2774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18910" y="1342390"/>
            <a:ext cx="535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306185" y="2049145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14465" y="5438140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8025" y="440055"/>
            <a:ext cx="1810385" cy="507365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3470" y="448310"/>
            <a:ext cx="1024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TrainingJob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518025" y="723900"/>
            <a:ext cx="179514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516120" y="831215"/>
            <a:ext cx="179514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676650" y="1568450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47770" y="1568450"/>
            <a:ext cx="1380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LineageData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>
            <a:endCxn id="21" idx="3"/>
          </p:cNvCxnSpPr>
          <p:nvPr/>
        </p:nvCxnSpPr>
        <p:spPr>
          <a:xfrm>
            <a:off x="3676650" y="181483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670300" y="194183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51830" y="1570355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endCxn id="59" idx="3"/>
          </p:cNvCxnSpPr>
          <p:nvPr/>
        </p:nvCxnSpPr>
        <p:spPr>
          <a:xfrm>
            <a:off x="5751830" y="181673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755005" y="194373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678170" y="1573530"/>
            <a:ext cx="1656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TrainingProcessData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55005" y="2515235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endCxn id="68" idx="3"/>
          </p:cNvCxnSpPr>
          <p:nvPr/>
        </p:nvCxnSpPr>
        <p:spPr>
          <a:xfrm>
            <a:off x="5755005" y="276161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748655" y="288861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742305" y="3459480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813425" y="3459480"/>
            <a:ext cx="1380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/>
          <p:cNvCxnSpPr>
            <a:endCxn id="72" idx="3"/>
          </p:cNvCxnSpPr>
          <p:nvPr/>
        </p:nvCxnSpPr>
        <p:spPr>
          <a:xfrm>
            <a:off x="5742305" y="370586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735955" y="383286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744845" y="4407535"/>
            <a:ext cx="1522730" cy="79375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5738495" y="506730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738495" y="468312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952490" y="2531745"/>
            <a:ext cx="1102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PluginName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117590" y="4407535"/>
            <a:ext cx="803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5335" y="4641215"/>
            <a:ext cx="134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step_number</a:t>
            </a:r>
            <a:endParaRPr lang="zh-CN" altLang="en-US" sz="12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wall_time</a:t>
            </a:r>
            <a:endParaRPr lang="en-US" altLang="zh-CN" sz="12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35955" y="5666105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807075" y="5666105"/>
            <a:ext cx="1380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>
            <a:endCxn id="82" idx="3"/>
          </p:cNvCxnSpPr>
          <p:nvPr/>
        </p:nvCxnSpPr>
        <p:spPr>
          <a:xfrm>
            <a:off x="5735955" y="590296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729605" y="603948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23" idx="0"/>
          </p:cNvCxnSpPr>
          <p:nvPr/>
        </p:nvCxnSpPr>
        <p:spPr>
          <a:xfrm flipH="1">
            <a:off x="4438015" y="949960"/>
            <a:ext cx="551180" cy="618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11265" y="5162550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09385" y="2287270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0..n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90335" y="323151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0..n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313170" y="2994025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328410" y="3934460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05575" y="418147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1..n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43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156</cp:revision>
  <dcterms:created xsi:type="dcterms:W3CDTF">2019-06-19T02:08:00Z</dcterms:created>
  <dcterms:modified xsi:type="dcterms:W3CDTF">2021-02-22T07:20:20Z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