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2095500" y="971550"/>
            <a:ext cx="3238500" cy="361950"/>
          </a:xfrm>
          <a:prstGeom prst="rect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File Header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4865" y="1333500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Scalar Data Page 1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095500" y="1695450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Scalar Data Page 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5500" y="2057400"/>
            <a:ext cx="3238500" cy="695325"/>
          </a:xfrm>
          <a:prstGeom prst="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Block Data Page 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95500" y="2738755"/>
            <a:ext cx="3238500" cy="3619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Scalar Data Page 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94865" y="3796030"/>
            <a:ext cx="32385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 ...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95500" y="3100705"/>
            <a:ext cx="3238500" cy="695325"/>
          </a:xfrm>
          <a:prstGeom prst="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Block Data Page 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79770" y="2733675"/>
            <a:ext cx="1514475" cy="1428750"/>
          </a:xfrm>
          <a:prstGeom prst="rect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Index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947670" y="4343400"/>
            <a:ext cx="1533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 File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79770" y="4343400"/>
            <a:ext cx="1533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Index File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153</cp:revision>
  <dcterms:created xsi:type="dcterms:W3CDTF">2019-06-19T02:08:00Z</dcterms:created>
  <dcterms:modified xsi:type="dcterms:W3CDTF">2021-02-24T07:26:40Z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