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>
  <p:sldMasterIdLst>
    <p:sldMasterId id="2147483648" r:id="rId1"/>
  </p:sldMasterIdLst>
  <p:sldIdLst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BE6"/>
    <a:srgbClr val="D6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827530" y="1823720"/>
            <a:ext cx="1704975" cy="1627505"/>
          </a:xfrm>
          <a:prstGeom prst="roundRect">
            <a:avLst/>
          </a:prstGeom>
          <a:solidFill>
            <a:srgbClr val="D6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oss</a:t>
            </a:r>
            <a:endParaRPr lang="en-US" altLang="zh-CN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metrics</a:t>
            </a:r>
            <a:endParaRPr lang="en-US" altLang="zh-CN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激活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梯度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权重</a:t>
            </a:r>
            <a:endParaRPr lang="en-US" altLang="zh-CN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827530" y="1265555"/>
            <a:ext cx="1704975" cy="437515"/>
          </a:xfrm>
          <a:prstGeom prst="roundRect">
            <a:avLst/>
          </a:prstGeom>
          <a:solidFill>
            <a:srgbClr val="379B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常见现象</a:t>
            </a:r>
            <a:endParaRPr lang="zh-CN" altLang="en-US" sz="12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983355" y="1823720"/>
            <a:ext cx="1704975" cy="1626870"/>
          </a:xfrm>
          <a:prstGeom prst="roundRect">
            <a:avLst/>
          </a:prstGeom>
          <a:solidFill>
            <a:srgbClr val="D6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模型结构问题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超参问题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数据问题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83355" y="1265555"/>
            <a:ext cx="1704975" cy="437515"/>
          </a:xfrm>
          <a:prstGeom prst="roundRect">
            <a:avLst/>
          </a:prstGeom>
          <a:solidFill>
            <a:srgbClr val="379B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常见问题</a:t>
            </a:r>
            <a:endParaRPr lang="zh-CN" altLang="en-US" sz="12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45530" y="1265555"/>
            <a:ext cx="1704975" cy="437515"/>
          </a:xfrm>
          <a:prstGeom prst="roundRect">
            <a:avLst/>
          </a:prstGeom>
          <a:solidFill>
            <a:srgbClr val="379B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调优思路</a:t>
            </a:r>
            <a:endParaRPr lang="zh-CN" altLang="en-US" sz="12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45530" y="1823720"/>
            <a:ext cx="1704975" cy="1627505"/>
          </a:xfrm>
          <a:prstGeom prst="roundRect">
            <a:avLst/>
          </a:prstGeom>
          <a:solidFill>
            <a:srgbClr val="D6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检查代码和超参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检查模型结构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检查输入数据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检查</a:t>
            </a:r>
            <a:r>
              <a:rPr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loss</a:t>
            </a:r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曲线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检查精度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298180" y="1823720"/>
            <a:ext cx="1704975" cy="1626870"/>
          </a:xfrm>
          <a:prstGeom prst="roundRect">
            <a:avLst/>
          </a:prstGeom>
          <a:solidFill>
            <a:srgbClr val="D6E6F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训练参数详情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计算图可视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数据抽样、数据图、数据溯源、标量、参数分布图、       调试器、模型溯源、调参器、模型解释</a:t>
            </a:r>
            <a:endParaRPr lang="zh-CN" altLang="en-US" sz="12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298180" y="1265555"/>
            <a:ext cx="1704975" cy="437515"/>
          </a:xfrm>
          <a:prstGeom prst="roundRect">
            <a:avLst/>
          </a:prstGeom>
          <a:solidFill>
            <a:srgbClr val="379B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MindInsight</a:t>
            </a:r>
            <a:r>
              <a:rPr lang="zh-CN" altLang="en-US" sz="1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能力</a:t>
            </a:r>
            <a:endParaRPr lang="zh-CN" altLang="en-US" sz="12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下箭头 22"/>
          <p:cNvSpPr/>
          <p:nvPr/>
        </p:nvSpPr>
        <p:spPr>
          <a:xfrm rot="16200000">
            <a:off x="3679190" y="2739390"/>
            <a:ext cx="158115" cy="35623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6200000">
            <a:off x="5835015" y="2739390"/>
            <a:ext cx="158115" cy="35623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6200000">
            <a:off x="7997190" y="2739390"/>
            <a:ext cx="158115" cy="35623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</Words>
  <Application>WPS 演示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Calibri</vt:lpstr>
      <vt:lpstr>Arial Unicode MS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wangzeyangyi</dc:creator>
  <cp:lastModifiedBy>Administrator</cp:lastModifiedBy>
  <cp:revision>19</cp:revision>
  <dcterms:created xsi:type="dcterms:W3CDTF">2021-03-02T11:10:00Z</dcterms:created>
  <dcterms:modified xsi:type="dcterms:W3CDTF">2021-05-18T07:03:22Z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(2)XBWEuSoLZbqYzuZmLKiQMrELPmCFZwydfX5t28msqbhvUt0WXXZSj8DdA9SUaAS02Nc7wbSQ
ZyV6lpAB/vDEoOB3g+OlKyYFYVb7Z41jbef0zkOoTIwIL7NyVJ2YsKw7iO+nu2w5vcoJhJUm
ebhTHkicup5N/uLVvPkcYDG31budB03kAa5cgWYbOEpbM1SE1J0hVeDzQK7fW/owcPCkLjuG
yw8xRGpFMT+URnWktP</vt:lpwstr>
  </property>
  <property fmtid="{D5CDD505-2E9C-101B-9397-08002B2CF9AE}" pid="3" name="_2015_ms_pID_7253431">
    <vt:lpwstr>VNlgA2VgdqKjABlyCLqipFeTtFLpyzOgTydy5h4vp7vs5UrcNunQAk
UdL8Ru3bn1vXO+3EMQrUbvk6BGCv0kCCu8NT2hXc6tjRmVLgBZ/+Q6L3lB+mmox72j1+Iama
USzFIExihE+PqFQU865uKREwCJrdJvtsxhUo7RlQEGwYolipSTA7Dcw2fdJkx9Qjk+g=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1614844700</vt:lpwstr>
  </property>
  <property fmtid="{D5CDD505-2E9C-101B-9397-08002B2CF9AE}" pid="8" name="KSOProductBuildVer">
    <vt:lpwstr>2052-11.1.0.10314</vt:lpwstr>
  </property>
</Properties>
</file>