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9BE6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接连接符 89"/>
          <p:cNvCxnSpPr/>
          <p:nvPr/>
        </p:nvCxnSpPr>
        <p:spPr>
          <a:xfrm flipH="1">
            <a:off x="6528435" y="5180965"/>
            <a:ext cx="3175" cy="607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6522720" y="3923030"/>
            <a:ext cx="5715" cy="484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6517005" y="2974975"/>
            <a:ext cx="5715" cy="484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 flipH="1">
            <a:off x="6517005" y="2030730"/>
            <a:ext cx="5715" cy="484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5927725" y="949960"/>
            <a:ext cx="718820" cy="746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507865" y="843915"/>
            <a:ext cx="180530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598670" y="949960"/>
            <a:ext cx="229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51375" y="1332865"/>
            <a:ext cx="541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0..1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5729605" y="947420"/>
            <a:ext cx="2774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18910" y="1342390"/>
            <a:ext cx="503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0..1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06185" y="2049145"/>
            <a:ext cx="229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17005" y="5454015"/>
            <a:ext cx="229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18025" y="440055"/>
            <a:ext cx="1810385" cy="507365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982845" y="440055"/>
            <a:ext cx="1024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训练作业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4518025" y="723900"/>
            <a:ext cx="1795145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4516120" y="831215"/>
            <a:ext cx="1795145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676650" y="1568450"/>
            <a:ext cx="1522730" cy="497840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3747770" y="1568450"/>
            <a:ext cx="1380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溯源数据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直接连接符 62"/>
          <p:cNvCxnSpPr>
            <a:endCxn id="61" idx="3"/>
          </p:cNvCxnSpPr>
          <p:nvPr/>
        </p:nvCxnSpPr>
        <p:spPr>
          <a:xfrm>
            <a:off x="3676650" y="1814830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670300" y="1941830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751830" y="1570355"/>
            <a:ext cx="1522730" cy="497840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6" name="直接连接符 65"/>
          <p:cNvCxnSpPr>
            <a:endCxn id="65" idx="3"/>
          </p:cNvCxnSpPr>
          <p:nvPr/>
        </p:nvCxnSpPr>
        <p:spPr>
          <a:xfrm>
            <a:off x="5751830" y="1816735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755005" y="1943735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5678170" y="1573530"/>
            <a:ext cx="1656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训练过程数据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755005" y="2515235"/>
            <a:ext cx="1522730" cy="497840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endCxn id="69" idx="3"/>
          </p:cNvCxnSpPr>
          <p:nvPr/>
        </p:nvCxnSpPr>
        <p:spPr>
          <a:xfrm>
            <a:off x="5755005" y="2761615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5748655" y="2888615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742305" y="3459480"/>
            <a:ext cx="1522730" cy="497840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5813425" y="3459480"/>
            <a:ext cx="1380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标签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直接连接符 73"/>
          <p:cNvCxnSpPr>
            <a:endCxn id="72" idx="3"/>
          </p:cNvCxnSpPr>
          <p:nvPr/>
        </p:nvCxnSpPr>
        <p:spPr>
          <a:xfrm>
            <a:off x="5742305" y="3705860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735955" y="3832860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744845" y="4407535"/>
            <a:ext cx="1522730" cy="770890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8" name="直接连接符 77"/>
          <p:cNvCxnSpPr/>
          <p:nvPr/>
        </p:nvCxnSpPr>
        <p:spPr>
          <a:xfrm>
            <a:off x="5738495" y="5059045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738495" y="4683125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6124575" y="2515235"/>
            <a:ext cx="897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插件名称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117590" y="4407535"/>
            <a:ext cx="8039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迭代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836285" y="4644390"/>
            <a:ext cx="1341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迭代步数</a:t>
            </a:r>
            <a:endParaRPr lang="zh-CN" altLang="en-US" sz="12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绝对时间</a:t>
            </a:r>
            <a:endParaRPr lang="zh-CN" altLang="en-US" sz="1200">
              <a:solidFill>
                <a:schemeClr val="bg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735955" y="5675630"/>
            <a:ext cx="1522730" cy="497840"/>
          </a:xfrm>
          <a:prstGeom prst="rect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5807075" y="5666105"/>
            <a:ext cx="1380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具体数据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直接连接符 83"/>
          <p:cNvCxnSpPr>
            <a:endCxn id="82" idx="3"/>
          </p:cNvCxnSpPr>
          <p:nvPr/>
        </p:nvCxnSpPr>
        <p:spPr>
          <a:xfrm>
            <a:off x="5735955" y="5912485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5729605" y="6049010"/>
            <a:ext cx="152273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62" idx="0"/>
          </p:cNvCxnSpPr>
          <p:nvPr/>
        </p:nvCxnSpPr>
        <p:spPr>
          <a:xfrm flipH="1">
            <a:off x="4438015" y="949960"/>
            <a:ext cx="551180" cy="618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6260465" y="5178425"/>
            <a:ext cx="229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509385" y="2287270"/>
            <a:ext cx="582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0..n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490335" y="3231515"/>
            <a:ext cx="582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0..n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313170" y="2994025"/>
            <a:ext cx="229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328410" y="3934460"/>
            <a:ext cx="229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505575" y="4181475"/>
            <a:ext cx="582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1..n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宽屏</PresentationFormat>
  <Paragraphs>41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154</cp:revision>
  <dcterms:created xsi:type="dcterms:W3CDTF">2019-06-19T02:08:00Z</dcterms:created>
  <dcterms:modified xsi:type="dcterms:W3CDTF">2021-02-22T07:21:21Z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