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</p:sldIdLst>
  <p:sldSz cx="10080625" cy="5670550"/>
  <p:notesSz cx="6858000" cy="9144000"/>
  <p:defaultTextStyle>
    <a:defPPr>
      <a:defRPr lang="en-GB"/>
    </a:defPPr>
    <a:lvl1pPr marL="0" lvl="0" indent="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Noto Sans CJK SC" charset="-122"/>
        <a:cs typeface="+mn-cs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Noto Sans CJK SC" charset="-122"/>
        <a:cs typeface="+mn-cs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Noto Sans CJK SC" charset="-122"/>
        <a:cs typeface="+mn-cs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Noto Sans CJK SC" charset="-122"/>
        <a:cs typeface="+mn-cs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Noto Sans CJK SC" charset="-122"/>
        <a:cs typeface="+mn-cs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Noto Sans CJK SC" charset="-122"/>
        <a:cs typeface="+mn-cs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Noto Sans CJK SC" charset="-122"/>
        <a:cs typeface="+mn-cs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Noto Sans CJK SC" charset="-122"/>
        <a:cs typeface="+mn-cs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Noto Sans CJK SC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6E6F2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25" d="100"/>
          <a:sy n="125" d="100"/>
        </p:scale>
        <p:origin x="108" y="234"/>
      </p:cViewPr>
      <p:guideLst>
        <p:guide orient="horz" pos="2114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幻灯片图像占位符 2048"/>
          <p:cNvSpPr>
            <a:spLocks noGrp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5" name="文本占位符 204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p>
            <a:pPr lvl="0"/>
            <a:endParaRPr lang="zh-CN" altLang="zh-CN" dirty="0"/>
          </a:p>
        </p:txBody>
      </p:sp>
      <p:sp>
        <p:nvSpPr>
          <p:cNvPr id="2" name="页眉占位符 2050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defTabSz="449580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noProof="1" dirty="0" err="1">
                <a:latin typeface="Times New Roman" panose="02020603050405020304" pitchFamily="18" charset="0"/>
                <a:ea typeface="Noto Serif CJK SC" charset="-122"/>
              </a:defRPr>
            </a:lvl1pPr>
          </a:lstStyle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2052" name="日期占位符 2051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 defTabSz="449580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noProof="1" dirty="0" err="1">
                <a:latin typeface="Times New Roman" panose="02020603050405020304" pitchFamily="18" charset="0"/>
                <a:ea typeface="Noto Serif CJK SC" charset="-122"/>
              </a:defRPr>
            </a:lvl1pPr>
          </a:lstStyle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lstStyle>
            <a:lvl1pPr defTabSz="449580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noProof="1" dirty="0" err="1">
                <a:latin typeface="Times New Roman" panose="02020603050405020304" pitchFamily="18" charset="0"/>
                <a:ea typeface="Noto Serif CJK SC" charset="-122"/>
              </a:defRPr>
            </a:lvl1pPr>
          </a:lstStyle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lstStyle>
            <a:lvl1pPr algn="r" defTabSz="449580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noProof="1" dirty="0" err="1">
                <a:latin typeface="Times New Roman" panose="02020603050405020304" pitchFamily="18" charset="0"/>
                <a:ea typeface="Noto Serif CJK SC" charset="-122"/>
              </a:defRPr>
            </a:lvl1pPr>
          </a:lstStyle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fld id="{7FFFB849-3C8F-4061-8AF1-1D271CCBC38B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defTabSz="449580" eaLnBrk="1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" altLang="zh-CN" sz="1400" dirty="0">
                <a:latin typeface="Times New Roman" panose="02020603050405020304" pitchFamily="18" charset="0"/>
                <a:ea typeface="Noto Serif CJK SC" charset="-122"/>
              </a:rPr>
            </a:fld>
            <a:endParaRPr lang="" altLang="zh-CN" sz="1400" dirty="0">
              <a:latin typeface="Times New Roman" panose="02020603050405020304" pitchFamily="18" charset="0"/>
              <a:ea typeface="Noto Serif CJK SC" charset="-122"/>
            </a:endParaRPr>
          </a:p>
        </p:txBody>
      </p:sp>
      <p:sp>
        <p:nvSpPr>
          <p:cNvPr id="7171" name="幻灯片图像占位符 4096"/>
          <p:cNvSpPr>
            <a:spLocks noGrp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文本占位符 4097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ln/>
        </p:spPr>
        <p:txBody>
          <a:bodyPr wrap="none" lIns="0" tIns="0" rIns="0" bIns="0" anchor="ctr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225425"/>
            <a:ext cx="2267347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706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44000" cy="32861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327150"/>
            <a:ext cx="4444000" cy="32861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1096044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470505"/>
            <a:ext cx="4029583" cy="681253"/>
          </a:xfrm>
        </p:spPr>
        <p:txBody>
          <a:bodyPr anchor="ctr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203874"/>
            <a:ext cx="4029583" cy="291406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470505"/>
            <a:ext cx="4049428" cy="681253"/>
          </a:xfrm>
        </p:spPr>
        <p:txBody>
          <a:bodyPr anchor="ctr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203874"/>
            <a:ext cx="4049428" cy="291406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444006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378037"/>
            <a:ext cx="5103316" cy="4468183"/>
          </a:xfrm>
        </p:spPr>
        <p:txBody>
          <a:bodyPr vert="horz" wrap="square" lIns="0" tIns="28448" rIns="0" bIns="0" numCol="1" anchor="t" anchorCtr="0" compatLnSpc="1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2645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444006" cy="3151619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4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r>
              <a:rPr lang="zh-CN" altLang="en-US" dirty="0"/>
              <a:t>点击鼠标编辑标题文字格式</a:t>
            </a:r>
            <a:endParaRPr lang="zh-CN" altLang="en-US" dirty="0"/>
          </a:p>
        </p:txBody>
      </p:sp>
      <p:sp>
        <p:nvSpPr>
          <p:cNvPr id="2051" name="文本占位符 1025"/>
          <p:cNvSpPr>
            <a:spLocks noGrp="1"/>
          </p:cNvSpPr>
          <p:nvPr>
            <p:ph type="body"/>
          </p:nvPr>
        </p:nvSpPr>
        <p:spPr>
          <a:xfrm>
            <a:off x="503238" y="1327150"/>
            <a:ext cx="9069387" cy="3286125"/>
          </a:xfrm>
          <a:prstGeom prst="rect">
            <a:avLst/>
          </a:prstGeom>
          <a:noFill/>
          <a:ln w="9525">
            <a:noFill/>
          </a:ln>
        </p:spPr>
        <p:txBody>
          <a:bodyPr lIns="0" tIns="28448" rIns="0" bIns="0"/>
          <a:p>
            <a:pPr lvl="0"/>
            <a:r>
              <a:rPr lang="zh-CN" altLang="en-US" dirty="0"/>
              <a:t>点击鼠标编辑大纲文字格式</a:t>
            </a:r>
            <a:endParaRPr lang="zh-CN" altLang="en-US" dirty="0"/>
          </a:p>
          <a:p>
            <a:pPr lvl="1"/>
            <a:r>
              <a:rPr lang="zh-CN" altLang="en-US" dirty="0"/>
              <a:t>第二个大纲级</a:t>
            </a:r>
            <a:endParaRPr lang="zh-CN" altLang="en-US" dirty="0"/>
          </a:p>
          <a:p>
            <a:pPr lvl="2"/>
            <a:r>
              <a:rPr lang="zh-CN" altLang="en-US" dirty="0"/>
              <a:t>第三大纲级别</a:t>
            </a:r>
            <a:endParaRPr lang="zh-CN" altLang="en-US" dirty="0"/>
          </a:p>
          <a:p>
            <a:pPr lvl="3"/>
            <a:r>
              <a:rPr lang="zh-CN" altLang="en-US" dirty="0"/>
              <a:t>第四大纲级别</a:t>
            </a:r>
            <a:endParaRPr lang="zh-CN" altLang="en-US" dirty="0"/>
          </a:p>
          <a:p>
            <a:pPr lvl="4"/>
            <a:r>
              <a:rPr lang="zh-CN" altLang="en-US" dirty="0"/>
              <a:t>第五大纲级别</a:t>
            </a:r>
            <a:endParaRPr lang="zh-CN" altLang="en-US" dirty="0"/>
          </a:p>
          <a:p>
            <a:pPr lvl="4"/>
            <a:r>
              <a:rPr lang="zh-CN" altLang="en-US" dirty="0"/>
              <a:t>第六大纲级别</a:t>
            </a:r>
            <a:endParaRPr lang="zh-CN" altLang="en-US" dirty="0"/>
          </a:p>
          <a:p>
            <a:pPr lvl="4"/>
            <a:r>
              <a:rPr lang="zh-CN" altLang="en-US" dirty="0"/>
              <a:t>第七大纲级别</a:t>
            </a:r>
            <a:endParaRPr lang="zh-CN" altLang="en-US" dirty="0"/>
          </a:p>
        </p:txBody>
      </p:sp>
      <p:sp>
        <p:nvSpPr>
          <p:cNvPr id="2" name="日期占位符 1026"/>
          <p:cNvSpPr>
            <a:spLocks noGrp="1"/>
          </p:cNvSpPr>
          <p:nvPr>
            <p:ph type="dt"/>
          </p:nvPr>
        </p:nvSpPr>
        <p:spPr>
          <a:xfrm>
            <a:off x="50323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defTabSz="449580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 sz="1400" noProof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CJK SC" charset="-122"/>
              </a:defRPr>
            </a:lvl1pPr>
          </a:lstStyle>
          <a:p>
            <a:pPr marL="0" marR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1028" name="页脚占位符 1027"/>
          <p:cNvSpPr>
            <a:spLocks noGrp="1"/>
          </p:cNvSpPr>
          <p:nvPr>
            <p:ph type="ftr"/>
          </p:nvPr>
        </p:nvSpPr>
        <p:spPr>
          <a:xfrm>
            <a:off x="3448050" y="5165725"/>
            <a:ext cx="3194050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 defTabSz="449580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noProof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CJK SC" charset="-122"/>
              </a:defRPr>
            </a:lvl1pPr>
          </a:lstStyle>
          <a:p>
            <a:pPr marL="0" marR="0" lvl="0" indent="0" algn="ct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/>
          </p:nvPr>
        </p:nvSpPr>
        <p:spPr>
          <a:xfrm>
            <a:off x="722788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 defTabSz="449580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 sz="1400" noProof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CJK SC" charset="-122"/>
              </a:defRPr>
            </a:lvl1pPr>
          </a:lstStyle>
          <a:p>
            <a:pPr marL="0" marR="0" lvl="0" indent="0" algn="r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</a:tabLst>
              <a:defRPr/>
            </a:pPr>
            <a:fld id="{1C1AFD2E-95F6-49E8-8851-34316D079E4F}" type="slidenum">
              <a:rPr kumimoji="0" lang="en-US" altLang="zh-CN" sz="1400" b="0" i="0" u="none" strike="noStrike" kern="1200" cap="none" spc="0" normalizeH="0" baseline="0" noProof="1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Noto Serif CJK SC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Noto Serif CJK SC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lvl="1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j-cs"/>
        </a:defRPr>
      </a:lvl2pPr>
      <a:lvl3pPr lvl="2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j-cs"/>
        </a:defRPr>
      </a:lvl3pPr>
      <a:lvl4pPr lvl="3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j-cs"/>
        </a:defRPr>
      </a:lvl4pPr>
      <a:lvl5pPr lvl="4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j-cs"/>
        </a:defRPr>
      </a:lvl5pPr>
      <a:lvl6pPr marL="4572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j-cs"/>
        </a:defRPr>
      </a:lvl6pPr>
      <a:lvl7pPr marL="9144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j-cs"/>
        </a:defRPr>
      </a:lvl7pPr>
      <a:lvl8pPr marL="13716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j-cs"/>
        </a:defRPr>
      </a:lvl8pPr>
      <a:lvl9pPr marL="1828800" algn="ctr" defTabSz="449580" rtl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j-cs"/>
        </a:defRPr>
      </a:lvl9pPr>
    </p:titleStyle>
    <p:bodyStyle>
      <a:lvl1pPr marL="342900" indent="-342900" algn="l" defTabSz="449580" rtl="0" fontAlgn="base" hangingPunct="0">
        <a:lnSpc>
          <a:spcPct val="93000"/>
        </a:lnSpc>
        <a:spcBef>
          <a:spcPts val="1425"/>
        </a:spcBef>
        <a:spcAft>
          <a:spcPct val="0"/>
        </a:spcAft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fontAlgn="base" hangingPunct="0">
        <a:lnSpc>
          <a:spcPct val="93000"/>
        </a:lnSpc>
        <a:spcBef>
          <a:spcPts val="1140"/>
        </a:spcBef>
        <a:spcAft>
          <a:spcPct val="0"/>
        </a:spcAft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2pPr>
      <a:lvl3pPr marL="1143000" lvl="2" indent="-228600" algn="l" defTabSz="449580" rtl="0" fontAlgn="base" hangingPunct="0">
        <a:lnSpc>
          <a:spcPct val="93000"/>
        </a:lnSpc>
        <a:spcBef>
          <a:spcPts val="850"/>
        </a:spcBef>
        <a:spcAft>
          <a:spcPct val="0"/>
        </a:spcAft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3pPr>
      <a:lvl4pPr marL="1600200" lvl="3" indent="-228600" algn="l" defTabSz="449580" rtl="0" fontAlgn="base" hangingPunct="0">
        <a:lnSpc>
          <a:spcPct val="93000"/>
        </a:lnSpc>
        <a:spcBef>
          <a:spcPts val="575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4pPr>
      <a:lvl5pPr marL="2057400" lvl="4" indent="-228600" algn="l" defTabSz="449580" rtl="0" fontAlgn="base" hangingPunct="0">
        <a:lnSpc>
          <a:spcPct val="93000"/>
        </a:lnSpc>
        <a:spcBef>
          <a:spcPts val="290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5pPr>
      <a:lvl6pPr marL="2514600" lvl="5" indent="-228600" algn="l" defTabSz="44958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6pPr>
      <a:lvl7pPr marL="2971800" lvl="6" indent="-228600" algn="l" defTabSz="44958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7pPr>
      <a:lvl8pPr marL="3429000" lvl="7" indent="-228600" algn="l" defTabSz="44958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8pPr>
      <a:lvl9pPr marL="3886200" lvl="8" indent="-228600" algn="l" defTabSz="44958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9pPr>
    </p:bodyStyle>
    <p:otherStyle>
      <a:lvl1pPr marL="0" lvl="0" indent="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5pPr>
      <a:lvl6pPr marL="2286000" lvl="5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6pPr>
      <a:lvl7pPr marL="2743200" lvl="6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7pPr>
      <a:lvl8pPr marL="3200400" lvl="7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8pPr>
      <a:lvl9pPr marL="3657600" lvl="8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32"/>
          <p:cNvGrpSpPr/>
          <p:nvPr/>
        </p:nvGrpSpPr>
        <p:grpSpPr>
          <a:xfrm>
            <a:off x="2651125" y="358775"/>
            <a:ext cx="2533650" cy="4075113"/>
            <a:chOff x="4176" y="566"/>
            <a:chExt cx="3990" cy="6415"/>
          </a:xfrm>
        </p:grpSpPr>
        <p:sp>
          <p:nvSpPr>
            <p:cNvPr id="6147" name="流程图: 终止 3072"/>
            <p:cNvSpPr/>
            <p:nvPr/>
          </p:nvSpPr>
          <p:spPr>
            <a:xfrm>
              <a:off x="4785" y="566"/>
              <a:ext cx="1440" cy="396"/>
            </a:xfrm>
            <a:prstGeom prst="flowChartTerminator">
              <a:avLst/>
            </a:prstGeom>
            <a:solidFill>
              <a:srgbClr val="E5E5E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7446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Begin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48" name="流程图: 过程 3073"/>
            <p:cNvSpPr/>
            <p:nvPr/>
          </p:nvSpPr>
          <p:spPr>
            <a:xfrm>
              <a:off x="4785" y="1217"/>
              <a:ext cx="1440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Load data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49" name="流程图: 过程 3074"/>
            <p:cNvSpPr/>
            <p:nvPr/>
          </p:nvSpPr>
          <p:spPr>
            <a:xfrm>
              <a:off x="4785" y="1868"/>
              <a:ext cx="1440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Init variables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0" name="流程图: 准备 3075"/>
            <p:cNvSpPr/>
            <p:nvPr/>
          </p:nvSpPr>
          <p:spPr>
            <a:xfrm>
              <a:off x="4695" y="2519"/>
              <a:ext cx="1619" cy="476"/>
            </a:xfrm>
            <a:prstGeom prst="flowChartPreparation">
              <a:avLst/>
            </a:prstGeom>
            <a:solidFill>
              <a:srgbClr val="D6E6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3001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Internal model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step=1, iend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1" name="流程图: 过程 3076"/>
            <p:cNvSpPr/>
            <p:nvPr/>
          </p:nvSpPr>
          <p:spPr>
            <a:xfrm>
              <a:off x="4785" y="5934"/>
              <a:ext cx="1440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Save results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2" name="流程图: 准备 3077"/>
            <p:cNvSpPr/>
            <p:nvPr/>
          </p:nvSpPr>
          <p:spPr>
            <a:xfrm>
              <a:off x="4695" y="3250"/>
              <a:ext cx="1619" cy="476"/>
            </a:xfrm>
            <a:prstGeom prst="flowChartPreparation">
              <a:avLst/>
            </a:prstGeom>
            <a:solidFill>
              <a:srgbClr val="D6E6F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3001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External model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step=1, 30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3" name="流程图: 过程 3078"/>
            <p:cNvSpPr/>
            <p:nvPr/>
          </p:nvSpPr>
          <p:spPr>
            <a:xfrm>
              <a:off x="4786" y="3981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Solve for el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4" name="流程图: 过程 3079"/>
            <p:cNvSpPr/>
            <p:nvPr/>
          </p:nvSpPr>
          <p:spPr>
            <a:xfrm>
              <a:off x="4786" y="4632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Solve for ua, va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5" name="流程图: 过程 3080"/>
            <p:cNvSpPr/>
            <p:nvPr/>
          </p:nvSpPr>
          <p:spPr>
            <a:xfrm>
              <a:off x="4786" y="5283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Update variables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6" name="流程图: 过程 3081"/>
            <p:cNvSpPr/>
            <p:nvPr/>
          </p:nvSpPr>
          <p:spPr>
            <a:xfrm>
              <a:off x="6728" y="3290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Adjust u and v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7" name="流程图: 过程 3082"/>
            <p:cNvSpPr/>
            <p:nvPr/>
          </p:nvSpPr>
          <p:spPr>
            <a:xfrm>
              <a:off x="6728" y="3981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Solve for q2, q2l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8" name="流程图: 过程 3083"/>
            <p:cNvSpPr/>
            <p:nvPr/>
          </p:nvSpPr>
          <p:spPr>
            <a:xfrm>
              <a:off x="6728" y="4632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Solve for t, s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59" name="流程图: 过程 3084"/>
            <p:cNvSpPr/>
            <p:nvPr/>
          </p:nvSpPr>
          <p:spPr>
            <a:xfrm>
              <a:off x="6728" y="5283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Solve for u, v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60" name="流程图: 过程 3085"/>
            <p:cNvSpPr/>
            <p:nvPr/>
          </p:nvSpPr>
          <p:spPr>
            <a:xfrm>
              <a:off x="6728" y="5934"/>
              <a:ext cx="1438" cy="39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4779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  <a:tab pos="134810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Update variables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61" name="文本框 3097"/>
            <p:cNvSpPr txBox="1"/>
            <p:nvPr/>
          </p:nvSpPr>
          <p:spPr>
            <a:xfrm>
              <a:off x="5512" y="2934"/>
              <a:ext cx="627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57446" rIns="90000" bIns="45000"/>
            <a:p>
              <a:pPr defTabSz="449580" eaLnBrk="1">
                <a:lnSpc>
                  <a:spcPct val="93000"/>
                </a:lnSpc>
                <a:tabLst>
                  <a:tab pos="449580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Yes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62" name="文本框 3098"/>
            <p:cNvSpPr txBox="1"/>
            <p:nvPr/>
          </p:nvSpPr>
          <p:spPr>
            <a:xfrm>
              <a:off x="4176" y="2441"/>
              <a:ext cx="659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57446" rIns="90000" bIns="45000"/>
            <a:p>
              <a:pPr defTabSz="449580" eaLnBrk="1">
                <a:lnSpc>
                  <a:spcPct val="93000"/>
                </a:lnSpc>
                <a:tabLst>
                  <a:tab pos="449580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No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63" name="文本框 3099"/>
            <p:cNvSpPr txBox="1"/>
            <p:nvPr/>
          </p:nvSpPr>
          <p:spPr>
            <a:xfrm>
              <a:off x="5512" y="3666"/>
              <a:ext cx="813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57446" rIns="90000" bIns="45000"/>
            <a:p>
              <a:pPr defTabSz="449580" eaLnBrk="1">
                <a:lnSpc>
                  <a:spcPct val="93000"/>
                </a:lnSpc>
                <a:tabLst>
                  <a:tab pos="449580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Yes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64" name="文本框 3100"/>
            <p:cNvSpPr txBox="1"/>
            <p:nvPr/>
          </p:nvSpPr>
          <p:spPr>
            <a:xfrm>
              <a:off x="6224" y="3172"/>
              <a:ext cx="693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57446" rIns="90000" bIns="45000"/>
            <a:p>
              <a:pPr defTabSz="449580" eaLnBrk="1">
                <a:lnSpc>
                  <a:spcPct val="93000"/>
                </a:lnSpc>
                <a:tabLst>
                  <a:tab pos="449580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No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65" name="流程图: 终止 3103"/>
            <p:cNvSpPr/>
            <p:nvPr/>
          </p:nvSpPr>
          <p:spPr>
            <a:xfrm>
              <a:off x="4785" y="6585"/>
              <a:ext cx="1440" cy="396"/>
            </a:xfrm>
            <a:prstGeom prst="flowChartTerminator">
              <a:avLst/>
            </a:prstGeom>
            <a:solidFill>
              <a:srgbClr val="E5E5E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57446" rIns="90000" bIns="45000" anchor="ctr"/>
            <a:p>
              <a:pPr algn="ctr" defTabSz="449580" eaLnBrk="1">
                <a:lnSpc>
                  <a:spcPct val="93000"/>
                </a:lnSpc>
                <a:tabLst>
                  <a:tab pos="449580" algn="l"/>
                  <a:tab pos="898525" algn="l"/>
                </a:tabLst>
              </a:pPr>
              <a:r>
                <a:rPr lang="en-US" altLang="zh-CN" sz="800" dirty="0">
                  <a:ea typeface="方正兰亭黑简体" pitchFamily="2" charset="-122"/>
                  <a:cs typeface="Arial" panose="020B0604020202020204" pitchFamily="34" charset="0"/>
                </a:rPr>
                <a:t>End</a:t>
              </a:r>
              <a:endParaRPr lang="en-US" altLang="zh-CN" sz="800" dirty="0">
                <a:ea typeface="方正兰亭黑简体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" name="肘形连接符 8"/>
            <p:cNvCxnSpPr>
              <a:stCxn id="6155" idx="1"/>
              <a:endCxn id="6152" idx="1"/>
            </p:cNvCxnSpPr>
            <p:nvPr/>
          </p:nvCxnSpPr>
          <p:spPr>
            <a:xfrm rot="10800000">
              <a:off x="4696" y="3487"/>
              <a:ext cx="90" cy="1994"/>
            </a:xfrm>
            <a:prstGeom prst="bentConnector3">
              <a:avLst>
                <a:gd name="adj1" fmla="val 5166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6160" idx="2"/>
              <a:endCxn id="6150" idx="3"/>
            </p:cNvCxnSpPr>
            <p:nvPr/>
          </p:nvCxnSpPr>
          <p:spPr>
            <a:xfrm rot="5400000" flipH="1">
              <a:off x="5093" y="3976"/>
              <a:ext cx="3574" cy="1132"/>
            </a:xfrm>
            <a:prstGeom prst="bentConnector4">
              <a:avLst>
                <a:gd name="adj1" fmla="val -7402"/>
                <a:gd name="adj2" fmla="val -1243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6150" idx="1"/>
              <a:endCxn id="6151" idx="1"/>
            </p:cNvCxnSpPr>
            <p:nvPr/>
          </p:nvCxnSpPr>
          <p:spPr>
            <a:xfrm rot="10800000" flipH="1" flipV="1">
              <a:off x="4696" y="2758"/>
              <a:ext cx="88" cy="3374"/>
            </a:xfrm>
            <a:prstGeom prst="bentConnector3">
              <a:avLst>
                <a:gd name="adj1" fmla="val -84269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150" idx="2"/>
              <a:endCxn id="6152" idx="0"/>
            </p:cNvCxnSpPr>
            <p:nvPr/>
          </p:nvCxnSpPr>
          <p:spPr>
            <a:xfrm>
              <a:off x="5506" y="2995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153" idx="2"/>
              <a:endCxn id="6154" idx="0"/>
            </p:cNvCxnSpPr>
            <p:nvPr/>
          </p:nvCxnSpPr>
          <p:spPr>
            <a:xfrm>
              <a:off x="5506" y="4377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154" idx="2"/>
              <a:endCxn id="6155" idx="0"/>
            </p:cNvCxnSpPr>
            <p:nvPr/>
          </p:nvCxnSpPr>
          <p:spPr>
            <a:xfrm>
              <a:off x="5506" y="5029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151" idx="2"/>
              <a:endCxn id="6165" idx="0"/>
            </p:cNvCxnSpPr>
            <p:nvPr/>
          </p:nvCxnSpPr>
          <p:spPr>
            <a:xfrm>
              <a:off x="5506" y="6331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151" idx="2"/>
              <a:endCxn id="6165" idx="0"/>
            </p:cNvCxnSpPr>
            <p:nvPr/>
          </p:nvCxnSpPr>
          <p:spPr>
            <a:xfrm>
              <a:off x="7446" y="3687"/>
              <a:ext cx="0" cy="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157" idx="2"/>
              <a:endCxn id="6158" idx="0"/>
            </p:cNvCxnSpPr>
            <p:nvPr/>
          </p:nvCxnSpPr>
          <p:spPr>
            <a:xfrm>
              <a:off x="7446" y="4377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6158" idx="2"/>
              <a:endCxn id="6159" idx="0"/>
            </p:cNvCxnSpPr>
            <p:nvPr/>
          </p:nvCxnSpPr>
          <p:spPr>
            <a:xfrm>
              <a:off x="7446" y="5029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6159" idx="2"/>
              <a:endCxn id="6160" idx="0"/>
            </p:cNvCxnSpPr>
            <p:nvPr/>
          </p:nvCxnSpPr>
          <p:spPr>
            <a:xfrm>
              <a:off x="7446" y="5679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152" idx="3"/>
              <a:endCxn id="6160" idx="0"/>
            </p:cNvCxnSpPr>
            <p:nvPr/>
          </p:nvCxnSpPr>
          <p:spPr>
            <a:xfrm>
              <a:off x="6314" y="3487"/>
              <a:ext cx="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6152" idx="3"/>
              <a:endCxn id="6160" idx="0"/>
            </p:cNvCxnSpPr>
            <p:nvPr/>
          </p:nvCxnSpPr>
          <p:spPr>
            <a:xfrm>
              <a:off x="5506" y="963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6152" idx="3"/>
              <a:endCxn id="6160" idx="0"/>
            </p:cNvCxnSpPr>
            <p:nvPr/>
          </p:nvCxnSpPr>
          <p:spPr>
            <a:xfrm>
              <a:off x="5506" y="1613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6152" idx="3"/>
              <a:endCxn id="6160" idx="0"/>
            </p:cNvCxnSpPr>
            <p:nvPr/>
          </p:nvCxnSpPr>
          <p:spPr>
            <a:xfrm>
              <a:off x="5506" y="2263"/>
              <a:ext cx="0" cy="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6152" idx="3"/>
              <a:endCxn id="6160" idx="0"/>
            </p:cNvCxnSpPr>
            <p:nvPr/>
          </p:nvCxnSpPr>
          <p:spPr>
            <a:xfrm>
              <a:off x="5506" y="3727"/>
              <a:ext cx="0" cy="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Noto Sans CJK SC"/>
        <a:cs typeface=""/>
      </a:majorFont>
      <a:minorFont>
        <a:latin typeface="Arial"/>
        <a:ea typeface="Noto Sans CJK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_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演示</Application>
  <PresentationFormat>自定义</PresentationFormat>
  <Paragraphs>40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CJK SC</vt:lpstr>
      <vt:lpstr>Times New Roman</vt:lpstr>
      <vt:lpstr>Noto Serif CJK SC</vt:lpstr>
      <vt:lpstr>Huawei Sans</vt:lpstr>
      <vt:lpstr>Segoe Print</vt:lpstr>
      <vt:lpstr>方正兰亭黑简体</vt:lpstr>
      <vt:lpstr>黑体</vt:lpstr>
      <vt:lpstr>微软雅黑</vt:lpstr>
      <vt:lpstr>Arial Unicode MS</vt:lpstr>
      <vt:lpstr>2_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24</cp:revision>
  <dcterms:created xsi:type="dcterms:W3CDTF">2020-12-06T16:18:41Z</dcterms:created>
  <dcterms:modified xsi:type="dcterms:W3CDTF">2021-02-24T09:32:46Z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1609386832</vt:lpwstr>
  </property>
</Properties>
</file>