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">
  <p:sldMasterIdLst>
    <p:sldMasterId id="2147483648" r:id="rId1"/>
  </p:sldMasterIdLst>
  <p:sldIdLst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6F2"/>
    <a:srgbClr val="379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1001131" y="162682"/>
            <a:ext cx="1637294" cy="491127"/>
          </a:xfrm>
          <a:prstGeom prst="ellipse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目标迁移网络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90429" y="1037780"/>
            <a:ext cx="1647996" cy="406437"/>
          </a:xfrm>
          <a:prstGeom prst="roundRect">
            <a:avLst/>
          </a:prstGeom>
          <a:solidFill>
            <a:srgbClr val="D6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9" tIns="32657" rIns="65319" bIns="3265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MindSpore</a:t>
            </a:r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环境配置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12675" y="1814837"/>
            <a:ext cx="1625750" cy="436908"/>
          </a:xfrm>
          <a:prstGeom prst="roundRect">
            <a:avLst/>
          </a:prstGeom>
          <a:solidFill>
            <a:srgbClr val="D6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9" tIns="32657" rIns="65319" bIns="32657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网络脚本分析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57316" y="2621099"/>
            <a:ext cx="1637294" cy="416270"/>
          </a:xfrm>
          <a:prstGeom prst="roundRect">
            <a:avLst/>
          </a:prstGeom>
          <a:solidFill>
            <a:srgbClr val="D6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9" tIns="32657" rIns="65319" bIns="32657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网络脚本开发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01131" y="3407447"/>
            <a:ext cx="1637294" cy="426785"/>
          </a:xfrm>
          <a:prstGeom prst="roundRect">
            <a:avLst/>
          </a:prstGeom>
          <a:solidFill>
            <a:srgbClr val="D6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9" tIns="32657" rIns="65319" bIns="32657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网络执行调试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06959" y="4210668"/>
            <a:ext cx="1625751" cy="423870"/>
          </a:xfrm>
          <a:prstGeom prst="roundRect">
            <a:avLst/>
          </a:prstGeom>
          <a:solidFill>
            <a:srgbClr val="D6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9" tIns="32657" rIns="65319" bIns="32657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网络精度性能调优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56681" y="5002022"/>
            <a:ext cx="1637294" cy="491127"/>
          </a:xfrm>
          <a:prstGeom prst="ellipse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迁移网络交付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38425" y="1111468"/>
            <a:ext cx="1213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MindSpore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38425" y="1873819"/>
            <a:ext cx="23006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缺失算子评估和缺失框架功能补齐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1697157" y="725246"/>
            <a:ext cx="158049" cy="26057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1697157" y="1501162"/>
            <a:ext cx="158049" cy="26057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1697157" y="2308087"/>
            <a:ext cx="158049" cy="26057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1696522" y="3098924"/>
            <a:ext cx="158049" cy="26057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1697156" y="3895018"/>
            <a:ext cx="158049" cy="26057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1697155" y="4698468"/>
            <a:ext cx="158049" cy="26057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638425" y="2568429"/>
            <a:ext cx="6095232" cy="430887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数据处理和网络构建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（可选）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MindConverter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可视化工具构图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38425" y="3358916"/>
            <a:ext cx="6095232" cy="430887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和多轮迭代调试，单卡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多卡流程打通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（可选）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PyNative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模式调试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38425" y="4117002"/>
            <a:ext cx="6095232" cy="430887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Ascend/GPU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分布式并行训练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（可选）使能图算融合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38425" y="5039467"/>
            <a:ext cx="6095232" cy="430887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单卡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多卡精度性能达标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对外开源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190</Words>
  <Application>WPS 演示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Calibri</vt:lpstr>
      <vt:lpstr>Arial Unicode MS</vt:lpstr>
      <vt:lpstr>Calibri Light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wangzeyangyi</dc:creator>
  <cp:lastModifiedBy>Administrator</cp:lastModifiedBy>
  <cp:revision>17</cp:revision>
  <dcterms:created xsi:type="dcterms:W3CDTF">2021-03-02T11:10:00Z</dcterms:created>
  <dcterms:modified xsi:type="dcterms:W3CDTF">2021-04-12T08:13:26Z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(2)XBWEuSoLZbqYzuZmLKiQMrELPmCFZwydfX5t28msqbhvUt0WXXZSj8DdA9SUaAS02Nc7wbSQ
ZyV6lpAB/vDEoOB3g+OlKyYFYVb7Z41jbef0zkOoTIwIL7NyVJ2YsKw7iO+nu2w5vcoJhJUm
ebhTHkicup5N/uLVvPkcYDG31budB03kAa5cgWYbOEpbM1SE1J0hVeDzQK7fW/owcPCkLjuG
yw8xRGpFMT+URnWktP</vt:lpwstr>
  </property>
  <property fmtid="{D5CDD505-2E9C-101B-9397-08002B2CF9AE}" pid="3" name="_2015_ms_pID_7253431">
    <vt:lpwstr>VNlgA2VgdqKjABlyCLqipFeTtFLpyzOgTydy5h4vp7vs5UrcNunQAk
UdL8Ru3bn1vXO+3EMQrUbvk6BGCv0kCCu8NT2hXc6tjRmVLgBZ/+Q6L3lB+mmox72j1+Iama
USzFIExihE+PqFQU865uKREwCJrdJvtsxhUo7RlQEGwYolipSTA7Dcw2fdJkx9Qjk+g=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1614844700</vt:lpwstr>
  </property>
  <property fmtid="{D5CDD505-2E9C-101B-9397-08002B2CF9AE}" pid="8" name="KSOProductBuildVer">
    <vt:lpwstr>2052-11.1.0.10314</vt:lpwstr>
  </property>
</Properties>
</file>