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终止 3072"/>
          <p:cNvSpPr/>
          <p:nvPr/>
        </p:nvSpPr>
        <p:spPr>
          <a:xfrm>
            <a:off x="4869180" y="231140"/>
            <a:ext cx="1421765" cy="368935"/>
          </a:xfrm>
          <a:prstGeom prst="flowChartTerminator">
            <a:avLst/>
          </a:prstGeom>
          <a:solidFill>
            <a:srgbClr val="E5E5E5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57446" rIns="90000" bIns="45000" anchor="ctr"/>
          <a:p>
            <a:pPr algn="ctr" defTabSz="449580" eaLnBrk="1">
              <a:lnSpc>
                <a:spcPct val="93000"/>
              </a:lnSpc>
              <a:tabLst>
                <a:tab pos="449580" algn="l"/>
                <a:tab pos="898525" algn="l"/>
              </a:tabLst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训练结束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流程图: 过程 3073"/>
          <p:cNvSpPr/>
          <p:nvPr/>
        </p:nvSpPr>
        <p:spPr>
          <a:xfrm>
            <a:off x="3496945" y="865505"/>
            <a:ext cx="4269105" cy="34925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54779" rIns="90000" bIns="45000" anchor="ctr"/>
          <a:p>
            <a:pPr algn="ctr" defTabSz="449580" eaLnBrk="1">
              <a:lnSpc>
                <a:spcPct val="93000"/>
              </a:lnSpc>
              <a:tabLst>
                <a:tab pos="449580" algn="l"/>
                <a:tab pos="898525" algn="l"/>
              </a:tabLs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：按逻辑顺序导入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CheckPoint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过程 3073"/>
          <p:cNvSpPr/>
          <p:nvPr/>
        </p:nvSpPr>
        <p:spPr>
          <a:xfrm>
            <a:off x="3496945" y="1479550"/>
            <a:ext cx="4269740" cy="34988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54779" rIns="90000" bIns="45000" anchor="ctr"/>
          <a:p>
            <a:pPr algn="ctr" defTabSz="449580" eaLnBrk="1">
              <a:lnSpc>
                <a:spcPct val="93000"/>
              </a:lnSpc>
              <a:tabLst>
                <a:tab pos="449580" algn="l"/>
                <a:tab pos="898525" algn="l"/>
              </a:tabLs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：获取模型参数切分策略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过程 3073"/>
          <p:cNvSpPr/>
          <p:nvPr/>
        </p:nvSpPr>
        <p:spPr>
          <a:xfrm>
            <a:off x="3496945" y="2092960"/>
            <a:ext cx="4269740" cy="263715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54779" rIns="90000" bIns="45000" anchor="ctr"/>
          <a:p>
            <a:pPr algn="ctr" defTabSz="449580" eaLnBrk="1">
              <a:lnSpc>
                <a:spcPct val="93000"/>
              </a:lnSpc>
              <a:tabLst>
                <a:tab pos="449580" algn="l"/>
                <a:tab pos="898525" algn="l"/>
              </a:tabLst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88080" y="2189480"/>
            <a:ext cx="3803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Step3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：更新参数列表，对模型并行的参数做合并处理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6495" y="2748915"/>
            <a:ext cx="2821940" cy="28575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提取涉及模型并行的参数列表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6495" y="3545205"/>
            <a:ext cx="2821940" cy="46609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根据具体切分策略合并各节点数据生成全量数据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流程图: 过程 3073"/>
          <p:cNvSpPr/>
          <p:nvPr/>
        </p:nvSpPr>
        <p:spPr>
          <a:xfrm>
            <a:off x="3496945" y="4990465"/>
            <a:ext cx="4269740" cy="34988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54779" rIns="90000" bIns="45000" anchor="ctr"/>
          <a:p>
            <a:pPr algn="ctr" defTabSz="449580" eaLnBrk="1">
              <a:lnSpc>
                <a:spcPct val="93000"/>
              </a:lnSpc>
              <a:tabLst>
                <a:tab pos="449580" algn="l"/>
                <a:tab pos="898525" algn="l"/>
              </a:tabLs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：按调用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MindSpore API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接口保存新的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CheckPoint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终止 3072"/>
          <p:cNvSpPr/>
          <p:nvPr/>
        </p:nvSpPr>
        <p:spPr>
          <a:xfrm>
            <a:off x="4869180" y="5601335"/>
            <a:ext cx="1421765" cy="368935"/>
          </a:xfrm>
          <a:prstGeom prst="flowChartTerminator">
            <a:avLst/>
          </a:prstGeom>
          <a:solidFill>
            <a:srgbClr val="E5E5E5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57446" rIns="90000" bIns="45000" anchor="ctr"/>
          <a:p>
            <a:pPr algn="ctr" defTabSz="449580" eaLnBrk="1">
              <a:lnSpc>
                <a:spcPct val="93000"/>
              </a:lnSpc>
              <a:tabLst>
                <a:tab pos="449580" algn="l"/>
                <a:tab pos="898525" algn="l"/>
              </a:tabLst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endCxn id="4100" idx="0"/>
          </p:cNvCxnSpPr>
          <p:nvPr/>
        </p:nvCxnSpPr>
        <p:spPr>
          <a:xfrm flipH="1">
            <a:off x="5631815" y="607060"/>
            <a:ext cx="1270" cy="2584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633085" y="1221105"/>
            <a:ext cx="1270" cy="2584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634355" y="1834515"/>
            <a:ext cx="1270" cy="2584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579745" y="4732020"/>
            <a:ext cx="1270" cy="2584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578475" y="5340350"/>
            <a:ext cx="1270" cy="2584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  <a:endCxn id="9" idx="0"/>
          </p:cNvCxnSpPr>
          <p:nvPr/>
        </p:nvCxnSpPr>
        <p:spPr>
          <a:xfrm>
            <a:off x="5117465" y="3034665"/>
            <a:ext cx="0" cy="510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2"/>
          </p:cNvCxnSpPr>
          <p:nvPr/>
        </p:nvCxnSpPr>
        <p:spPr>
          <a:xfrm>
            <a:off x="5117465" y="4011295"/>
            <a:ext cx="635" cy="31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18100" y="4324350"/>
            <a:ext cx="1658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776720" y="3333115"/>
            <a:ext cx="0" cy="100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5108575" y="3323590"/>
            <a:ext cx="1677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833870" y="3603625"/>
            <a:ext cx="895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循环处理每个参数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宽屏</PresentationFormat>
  <Paragraphs>18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150</cp:revision>
  <dcterms:created xsi:type="dcterms:W3CDTF">2019-06-19T02:08:00Z</dcterms:created>
  <dcterms:modified xsi:type="dcterms:W3CDTF">2021-02-27T03:16:57Z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