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 id="2147483837" r:id="rId2"/>
    <p:sldMasterId id="2147483846" r:id="rId3"/>
    <p:sldMasterId id="2147483858" r:id="rId4"/>
    <p:sldMasterId id="2147483902" r:id="rId5"/>
    <p:sldMasterId id="2147483881" r:id="rId6"/>
  </p:sldMasterIdLst>
  <p:notesMasterIdLst>
    <p:notesMasterId r:id="rId12"/>
  </p:notesMasterIdLst>
  <p:handoutMasterIdLst>
    <p:handoutMasterId r:id="rId13"/>
  </p:handoutMasterIdLst>
  <p:sldIdLst>
    <p:sldId id="693" r:id="rId7"/>
    <p:sldId id="716" r:id="rId8"/>
    <p:sldId id="717" r:id="rId9"/>
    <p:sldId id="718" r:id="rId10"/>
    <p:sldId id="680" r:id="rId11"/>
  </p:sldIdLst>
  <p:sldSz cx="12196763" cy="6858000"/>
  <p:notesSz cx="6805613" cy="9939338"/>
  <p:custDataLst>
    <p:tags r:id="rId14"/>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676"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352" algn="l" rtl="0" fontAlgn="base">
      <a:spcBef>
        <a:spcPct val="0"/>
      </a:spcBef>
      <a:spcAft>
        <a:spcPct val="0"/>
      </a:spcAft>
      <a:defRPr kern="1200">
        <a:solidFill>
          <a:schemeClr val="tx1"/>
        </a:solidFill>
        <a:latin typeface="Calibri" pitchFamily="34" charset="0"/>
        <a:ea typeface="宋体" pitchFamily="2" charset="-122"/>
        <a:cs typeface="+mn-cs"/>
      </a:defRPr>
    </a:lvl3pPr>
    <a:lvl4pPr marL="1829029"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705" algn="l" rtl="0" fontAlgn="base">
      <a:spcBef>
        <a:spcPct val="0"/>
      </a:spcBef>
      <a:spcAft>
        <a:spcPct val="0"/>
      </a:spcAft>
      <a:defRPr kern="1200">
        <a:solidFill>
          <a:schemeClr val="tx1"/>
        </a:solidFill>
        <a:latin typeface="Calibri" pitchFamily="34" charset="0"/>
        <a:ea typeface="宋体" pitchFamily="2" charset="-122"/>
        <a:cs typeface="+mn-cs"/>
      </a:defRPr>
    </a:lvl5pPr>
    <a:lvl6pPr marL="3048381" algn="l" defTabSz="1219352" rtl="0" eaLnBrk="1" latinLnBrk="0" hangingPunct="1">
      <a:defRPr kern="1200">
        <a:solidFill>
          <a:schemeClr val="tx1"/>
        </a:solidFill>
        <a:latin typeface="Calibri" pitchFamily="34" charset="0"/>
        <a:ea typeface="宋体" pitchFamily="2" charset="-122"/>
        <a:cs typeface="+mn-cs"/>
      </a:defRPr>
    </a:lvl6pPr>
    <a:lvl7pPr marL="3658057" algn="l" defTabSz="1219352" rtl="0" eaLnBrk="1" latinLnBrk="0" hangingPunct="1">
      <a:defRPr kern="1200">
        <a:solidFill>
          <a:schemeClr val="tx1"/>
        </a:solidFill>
        <a:latin typeface="Calibri" pitchFamily="34" charset="0"/>
        <a:ea typeface="宋体" pitchFamily="2" charset="-122"/>
        <a:cs typeface="+mn-cs"/>
      </a:defRPr>
    </a:lvl7pPr>
    <a:lvl8pPr marL="4267733" algn="l" defTabSz="1219352" rtl="0" eaLnBrk="1" latinLnBrk="0" hangingPunct="1">
      <a:defRPr kern="1200">
        <a:solidFill>
          <a:schemeClr val="tx1"/>
        </a:solidFill>
        <a:latin typeface="Calibri" pitchFamily="34" charset="0"/>
        <a:ea typeface="宋体" pitchFamily="2" charset="-122"/>
        <a:cs typeface="+mn-cs"/>
      </a:defRPr>
    </a:lvl8pPr>
    <a:lvl9pPr marL="4877410" algn="l" defTabSz="12193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407" userDrawn="1">
          <p15:clr>
            <a:srgbClr val="A4A3A4"/>
          </p15:clr>
        </p15:guide>
        <p15:guide id="2" orient="horz" pos="708" userDrawn="1">
          <p15:clr>
            <a:srgbClr val="A4A3A4"/>
          </p15:clr>
        </p15:guide>
        <p15:guide id="3" orient="horz" pos="829" userDrawn="1">
          <p15:clr>
            <a:srgbClr val="A4A3A4"/>
          </p15:clr>
        </p15:guide>
        <p15:guide id="4" orient="horz" pos="2824" userDrawn="1">
          <p15:clr>
            <a:srgbClr val="A4A3A4"/>
          </p15:clr>
        </p15:guide>
        <p15:guide id="5" orient="horz" pos="3973" userDrawn="1">
          <p15:clr>
            <a:srgbClr val="A4A3A4"/>
          </p15:clr>
        </p15:guide>
        <p15:guide id="6" pos="7048" userDrawn="1">
          <p15:clr>
            <a:srgbClr val="A4A3A4"/>
          </p15:clr>
        </p15:guide>
        <p15:guide id="7" pos="635" userDrawn="1">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B8B8"/>
    <a:srgbClr val="FFF3D7"/>
    <a:srgbClr val="FFC000"/>
    <a:srgbClr val="DBF2FF"/>
    <a:srgbClr val="384056"/>
    <a:srgbClr val="34393C"/>
    <a:srgbClr val="C5E5FF"/>
    <a:srgbClr val="2D7CC3"/>
    <a:srgbClr val="C00000"/>
    <a:srgbClr val="E7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61" autoAdjust="0"/>
    <p:restoredTop sz="91885" autoAdjust="0"/>
  </p:normalViewPr>
  <p:slideViewPr>
    <p:cSldViewPr showGuides="1">
      <p:cViewPr varScale="1">
        <p:scale>
          <a:sx n="116" d="100"/>
          <a:sy n="116" d="100"/>
        </p:scale>
        <p:origin x="216" y="328"/>
      </p:cViewPr>
      <p:guideLst>
        <p:guide orient="horz" pos="407"/>
        <p:guide orient="horz" pos="708"/>
        <p:guide orient="horz" pos="829"/>
        <p:guide orient="horz" pos="2824"/>
        <p:guide orient="horz" pos="3973"/>
        <p:guide pos="7048"/>
        <p:guide pos="63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9" d="100"/>
          <a:sy n="79" d="100"/>
        </p:scale>
        <p:origin x="3954" y="96"/>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4939" y="0"/>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2022/3/13</a:t>
            </a:fld>
            <a:endParaRPr lang="en-US" altLang="zh-CN"/>
          </a:p>
        </p:txBody>
      </p:sp>
      <p:sp>
        <p:nvSpPr>
          <p:cNvPr id="227332" name="Rectangle 4"/>
          <p:cNvSpPr>
            <a:spLocks noGrp="1" noChangeArrowheads="1"/>
          </p:cNvSpPr>
          <p:nvPr>
            <p:ph type="ftr" sz="quarter" idx="2"/>
          </p:nvPr>
        </p:nvSpPr>
        <p:spPr bwMode="auto">
          <a:xfrm>
            <a:off x="0"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54939" y="9440646"/>
            <a:ext cx="2949099" cy="496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099" cy="496967"/>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4939" y="0"/>
            <a:ext cx="2949099" cy="496967"/>
          </a:xfrm>
          <a:prstGeom prst="rect">
            <a:avLst/>
          </a:prstGeom>
        </p:spPr>
        <p:txBody>
          <a:bodyPr vert="horz" lIns="91440" tIns="45720" rIns="91440" bIns="45720" rtlCol="0"/>
          <a:lstStyle>
            <a:lvl1pPr algn="r">
              <a:defRPr sz="1200"/>
            </a:lvl1pPr>
          </a:lstStyle>
          <a:p>
            <a:fld id="{C45443A1-D8F2-48CD-A659-3CEDBA8DF541}" type="datetimeFigureOut">
              <a:rPr lang="zh-CN" altLang="en-US" smtClean="0"/>
              <a:pPr/>
              <a:t>2022/3/13</a:t>
            </a:fld>
            <a:endParaRPr lang="zh-CN" altLang="en-US"/>
          </a:p>
        </p:txBody>
      </p:sp>
      <p:sp>
        <p:nvSpPr>
          <p:cNvPr id="4" name="幻灯片图像占位符 3"/>
          <p:cNvSpPr>
            <a:spLocks noGrp="1" noRot="1" noChangeAspect="1"/>
          </p:cNvSpPr>
          <p:nvPr>
            <p:ph type="sldImg" idx="2"/>
          </p:nvPr>
        </p:nvSpPr>
        <p:spPr>
          <a:xfrm>
            <a:off x="90488" y="746125"/>
            <a:ext cx="6624637" cy="3725863"/>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562" y="4721186"/>
            <a:ext cx="5444490" cy="447270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40646"/>
            <a:ext cx="2949099" cy="49696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4939" y="9440646"/>
            <a:ext cx="2949099" cy="496967"/>
          </a:xfrm>
          <a:prstGeom prst="rect">
            <a:avLst/>
          </a:prstGeom>
        </p:spPr>
        <p:txBody>
          <a:bodyPr vert="horz" lIns="91440" tIns="45720" rIns="91440" bIns="45720" rtlCol="0" anchor="b"/>
          <a:lstStyle>
            <a:lvl1pPr algn="r">
              <a:defRPr sz="1200"/>
            </a:lvl1pPr>
          </a:lstStyle>
          <a:p>
            <a:fld id="{5DFA3554-790F-44C9-BFAE-3E6D5D7BE10A}" type="slidenum">
              <a:rPr lang="zh-CN" altLang="en-US" smtClean="0"/>
              <a:pPr/>
              <a:t>‹#›</a:t>
            </a:fld>
            <a:endParaRPr lang="zh-CN" altLang="en-US"/>
          </a:p>
        </p:txBody>
      </p:sp>
    </p:spTree>
    <p:extLst>
      <p:ext uri="{BB962C8B-B14F-4D97-AF65-F5344CB8AC3E}">
        <p14:creationId xmlns:p14="http://schemas.microsoft.com/office/powerpoint/2010/main" val="1407357595"/>
      </p:ext>
    </p:extLst>
  </p:cSld>
  <p:clrMap bg1="lt1" tx1="dk1" bg2="lt2" tx2="dk2" accent1="accent1" accent2="accent2" accent3="accent3" accent4="accent4" accent5="accent5" accent6="accent6" hlink="hlink" folHlink="folHlink"/>
  <p:notesStyle>
    <a:lvl1pPr marL="0" algn="l" defTabSz="1219352" rtl="0" eaLnBrk="1" latinLnBrk="0" hangingPunct="1">
      <a:defRPr sz="1600" kern="1200">
        <a:solidFill>
          <a:schemeClr val="tx1"/>
        </a:solidFill>
        <a:latin typeface="+mn-lt"/>
        <a:ea typeface="+mn-ea"/>
        <a:cs typeface="+mn-cs"/>
      </a:defRPr>
    </a:lvl1pPr>
    <a:lvl2pPr marL="609676" algn="l" defTabSz="1219352" rtl="0" eaLnBrk="1" latinLnBrk="0" hangingPunct="1">
      <a:defRPr sz="1600" kern="1200">
        <a:solidFill>
          <a:schemeClr val="tx1"/>
        </a:solidFill>
        <a:latin typeface="+mn-lt"/>
        <a:ea typeface="+mn-ea"/>
        <a:cs typeface="+mn-cs"/>
      </a:defRPr>
    </a:lvl2pPr>
    <a:lvl3pPr marL="1219352" algn="l" defTabSz="1219352" rtl="0" eaLnBrk="1" latinLnBrk="0" hangingPunct="1">
      <a:defRPr sz="1600" kern="1200">
        <a:solidFill>
          <a:schemeClr val="tx1"/>
        </a:solidFill>
        <a:latin typeface="+mn-lt"/>
        <a:ea typeface="+mn-ea"/>
        <a:cs typeface="+mn-cs"/>
      </a:defRPr>
    </a:lvl3pPr>
    <a:lvl4pPr marL="1829029" algn="l" defTabSz="1219352" rtl="0" eaLnBrk="1" latinLnBrk="0" hangingPunct="1">
      <a:defRPr sz="1600" kern="1200">
        <a:solidFill>
          <a:schemeClr val="tx1"/>
        </a:solidFill>
        <a:latin typeface="+mn-lt"/>
        <a:ea typeface="+mn-ea"/>
        <a:cs typeface="+mn-cs"/>
      </a:defRPr>
    </a:lvl4pPr>
    <a:lvl5pPr marL="2438705" algn="l" defTabSz="1219352" rtl="0" eaLnBrk="1" latinLnBrk="0" hangingPunct="1">
      <a:defRPr sz="1600" kern="1200">
        <a:solidFill>
          <a:schemeClr val="tx1"/>
        </a:solidFill>
        <a:latin typeface="+mn-lt"/>
        <a:ea typeface="+mn-ea"/>
        <a:cs typeface="+mn-cs"/>
      </a:defRPr>
    </a:lvl5pPr>
    <a:lvl6pPr marL="3048381" algn="l" defTabSz="1219352" rtl="0" eaLnBrk="1" latinLnBrk="0" hangingPunct="1">
      <a:defRPr sz="1600" kern="1200">
        <a:solidFill>
          <a:schemeClr val="tx1"/>
        </a:solidFill>
        <a:latin typeface="+mn-lt"/>
        <a:ea typeface="+mn-ea"/>
        <a:cs typeface="+mn-cs"/>
      </a:defRPr>
    </a:lvl6pPr>
    <a:lvl7pPr marL="3658057" algn="l" defTabSz="1219352" rtl="0" eaLnBrk="1" latinLnBrk="0" hangingPunct="1">
      <a:defRPr sz="1600" kern="1200">
        <a:solidFill>
          <a:schemeClr val="tx1"/>
        </a:solidFill>
        <a:latin typeface="+mn-lt"/>
        <a:ea typeface="+mn-ea"/>
        <a:cs typeface="+mn-cs"/>
      </a:defRPr>
    </a:lvl7pPr>
    <a:lvl8pPr marL="4267733" algn="l" defTabSz="1219352" rtl="0" eaLnBrk="1" latinLnBrk="0" hangingPunct="1">
      <a:defRPr sz="1600" kern="1200">
        <a:solidFill>
          <a:schemeClr val="tx1"/>
        </a:solidFill>
        <a:latin typeface="+mn-lt"/>
        <a:ea typeface="+mn-ea"/>
        <a:cs typeface="+mn-cs"/>
      </a:defRPr>
    </a:lvl8pPr>
    <a:lvl9pPr marL="4877410" algn="l" defTabSz="12193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5F9B1A9-CAEA-4E40-9659-3AAA2EAEEC3C}" type="slidenum">
              <a:rPr lang="en-US" altLang="zh-CN" smtClean="0">
                <a:solidFill>
                  <a:prstClr val="black"/>
                </a:solidFill>
              </a:rPr>
              <a:pPr/>
              <a:t>5</a:t>
            </a:fld>
            <a:endParaRPr lang="en-US" altLang="zh-CN">
              <a:solidFill>
                <a:prstClr val="black"/>
              </a:solidFill>
            </a:endParaRPr>
          </a:p>
        </p:txBody>
      </p:sp>
      <p:sp>
        <p:nvSpPr>
          <p:cNvPr id="76803" name="Rectangle 7"/>
          <p:cNvSpPr txBox="1">
            <a:spLocks noGrp="1" noChangeArrowheads="1"/>
          </p:cNvSpPr>
          <p:nvPr/>
        </p:nvSpPr>
        <p:spPr bwMode="auto">
          <a:xfrm>
            <a:off x="3855773" y="9441815"/>
            <a:ext cx="2949840" cy="497525"/>
          </a:xfrm>
          <a:prstGeom prst="rect">
            <a:avLst/>
          </a:prstGeom>
          <a:noFill/>
          <a:ln w="9525">
            <a:noFill/>
            <a:miter lim="800000"/>
            <a:headEnd/>
            <a:tailEnd/>
          </a:ln>
        </p:spPr>
        <p:txBody>
          <a:bodyPr lIns="93177" tIns="46589" rIns="93177" bIns="46589" anchor="b"/>
          <a:lstStyle/>
          <a:p>
            <a:pPr algn="r" defTabSz="931863" eaLnBrk="0" hangingPunct="0"/>
            <a:fld id="{BCC2ABD3-6192-4FC8-9429-95EBDAE7C5C1}" type="slidenum">
              <a:rPr lang="en-US" altLang="zh-CN" sz="1200">
                <a:solidFill>
                  <a:prstClr val="black"/>
                </a:solidFill>
                <a:ea typeface="MS PGothic" pitchFamily="34" charset="-128"/>
              </a:rPr>
              <a:pPr algn="r" defTabSz="931863" eaLnBrk="0" hangingPunct="0"/>
              <a:t>5</a:t>
            </a:fld>
            <a:endParaRPr lang="en-US" altLang="zh-CN" sz="1200">
              <a:solidFill>
                <a:prstClr val="black"/>
              </a:solidFill>
              <a:ea typeface="MS PGothic" pitchFamily="34" charset="-128"/>
            </a:endParaRPr>
          </a:p>
        </p:txBody>
      </p:sp>
      <p:sp>
        <p:nvSpPr>
          <p:cNvPr id="76804" name="Rectangle 2"/>
          <p:cNvSpPr>
            <a:spLocks noGrp="1" noRot="1" noChangeAspect="1" noChangeArrowheads="1" noTextEdit="1"/>
          </p:cNvSpPr>
          <p:nvPr>
            <p:ph type="sldImg"/>
          </p:nvPr>
        </p:nvSpPr>
        <p:spPr bwMode="auto">
          <a:xfrm>
            <a:off x="90488" y="746125"/>
            <a:ext cx="6624637" cy="3725863"/>
          </a:xfrm>
          <a:noFill/>
          <a:ln>
            <a:solidFill>
              <a:srgbClr val="000000"/>
            </a:solidFill>
            <a:miter lim="800000"/>
            <a:headEnd/>
            <a:tailEnd/>
          </a:ln>
        </p:spPr>
      </p:sp>
      <p:sp>
        <p:nvSpPr>
          <p:cNvPr id="103429" name="Rectangle 3"/>
          <p:cNvSpPr>
            <a:spLocks noGrp="1" noChangeArrowheads="1"/>
          </p:cNvSpPr>
          <p:nvPr>
            <p:ph type="body" idx="1"/>
          </p:nvPr>
        </p:nvSpPr>
        <p:spPr>
          <a:xfrm>
            <a:off x="907523" y="4722499"/>
            <a:ext cx="4990571" cy="4471351"/>
          </a:xfrm>
          <a:ln/>
        </p:spPr>
        <p:txBody>
          <a:bodyPr lIns="93177" tIns="46589" rIns="93177" bIns="46589"/>
          <a:lstStyle/>
          <a:p>
            <a:pPr eaLnBrk="1" fontAlgn="auto" hangingPunct="1">
              <a:spcBef>
                <a:spcPts val="0"/>
              </a:spcBef>
              <a:spcAft>
                <a:spcPts val="0"/>
              </a:spcAft>
              <a:defRPr/>
            </a:pPr>
            <a:endParaRPr lang="en-US" altLang="zh-CN" b="0" dirty="0"/>
          </a:p>
        </p:txBody>
      </p:sp>
    </p:spTree>
    <p:extLst>
      <p:ext uri="{BB962C8B-B14F-4D97-AF65-F5344CB8AC3E}">
        <p14:creationId xmlns:p14="http://schemas.microsoft.com/office/powerpoint/2010/main" val="401898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标题 1"/>
          <p:cNvSpPr>
            <a:spLocks noGrp="1"/>
          </p:cNvSpPr>
          <p:nvPr>
            <p:ph type="title"/>
          </p:nvPr>
        </p:nvSpPr>
        <p:spPr>
          <a:xfrm>
            <a:off x="623635" y="2085266"/>
            <a:ext cx="5954987" cy="2207832"/>
          </a:xfrm>
          <a:prstGeom prst="rect">
            <a:avLst/>
          </a:prstGeom>
        </p:spPr>
        <p:txBody>
          <a:bodyPr anchor="ctr"/>
          <a:lstStyle>
            <a:lvl1pPr>
              <a:lnSpc>
                <a:spcPct val="150000"/>
              </a:lnSpc>
              <a:defRPr sz="4798">
                <a:solidFill>
                  <a:schemeClr val="tx1">
                    <a:lumMod val="75000"/>
                    <a:lumOff val="25000"/>
                  </a:schemeClr>
                </a:solidFill>
                <a:latin typeface="+mj-ea"/>
                <a:ea typeface="+mj-ea"/>
              </a:defRPr>
            </a:lvl1pPr>
          </a:lstStyle>
          <a:p>
            <a:r>
              <a:rPr lang="zh-CN" altLang="en-US" dirty="0"/>
              <a:t>单击此处编辑母版标题样式</a:t>
            </a:r>
          </a:p>
        </p:txBody>
      </p:sp>
      <p:sp>
        <p:nvSpPr>
          <p:cNvPr id="7" name="副标题 2"/>
          <p:cNvSpPr>
            <a:spLocks noGrp="1"/>
          </p:cNvSpPr>
          <p:nvPr>
            <p:ph type="subTitle" idx="11"/>
          </p:nvPr>
        </p:nvSpPr>
        <p:spPr>
          <a:xfrm>
            <a:off x="623635" y="4389106"/>
            <a:ext cx="5954987" cy="768086"/>
          </a:xfrm>
          <a:prstGeom prst="rect">
            <a:avLst/>
          </a:prstGeom>
        </p:spPr>
        <p:txBody>
          <a:bodyPr anchor="ctr"/>
          <a:lstStyle>
            <a:lvl1pPr marL="0" indent="0" algn="l" fontAlgn="t">
              <a:buNone/>
              <a:defRPr sz="2133" b="0">
                <a:solidFill>
                  <a:schemeClr val="tx1">
                    <a:lumMod val="75000"/>
                    <a:lumOff val="25000"/>
                  </a:schemeClr>
                </a:solidFill>
                <a:latin typeface="+mj-ea"/>
                <a:ea typeface="+mj-ea"/>
              </a:defRPr>
            </a:lvl1pPr>
            <a:lvl2pPr marL="609402" indent="0" algn="ctr">
              <a:buNone/>
              <a:defRPr>
                <a:solidFill>
                  <a:schemeClr val="tx1">
                    <a:tint val="75000"/>
                  </a:schemeClr>
                </a:solidFill>
              </a:defRPr>
            </a:lvl2pPr>
            <a:lvl3pPr marL="1218804" indent="0" algn="ctr">
              <a:buNone/>
              <a:defRPr>
                <a:solidFill>
                  <a:schemeClr val="tx1">
                    <a:tint val="75000"/>
                  </a:schemeClr>
                </a:solidFill>
              </a:defRPr>
            </a:lvl3pPr>
            <a:lvl4pPr marL="1828206" indent="0" algn="ctr">
              <a:buNone/>
              <a:defRPr>
                <a:solidFill>
                  <a:schemeClr val="tx1">
                    <a:tint val="75000"/>
                  </a:schemeClr>
                </a:solidFill>
              </a:defRPr>
            </a:lvl4pPr>
            <a:lvl5pPr marL="2437608" indent="0" algn="ctr">
              <a:buNone/>
              <a:defRPr>
                <a:solidFill>
                  <a:schemeClr val="tx1">
                    <a:tint val="75000"/>
                  </a:schemeClr>
                </a:solidFill>
              </a:defRPr>
            </a:lvl5pPr>
            <a:lvl6pPr marL="3047009" indent="0" algn="ctr">
              <a:buNone/>
              <a:defRPr>
                <a:solidFill>
                  <a:schemeClr val="tx1">
                    <a:tint val="75000"/>
                  </a:schemeClr>
                </a:solidFill>
              </a:defRPr>
            </a:lvl6pPr>
            <a:lvl7pPr marL="3656411" indent="0" algn="ctr">
              <a:buNone/>
              <a:defRPr>
                <a:solidFill>
                  <a:schemeClr val="tx1">
                    <a:tint val="75000"/>
                  </a:schemeClr>
                </a:solidFill>
              </a:defRPr>
            </a:lvl7pPr>
            <a:lvl8pPr marL="4265813" indent="0" algn="ctr">
              <a:buNone/>
              <a:defRPr>
                <a:solidFill>
                  <a:schemeClr val="tx1">
                    <a:tint val="75000"/>
                  </a:schemeClr>
                </a:solidFill>
              </a:defRPr>
            </a:lvl8pPr>
            <a:lvl9pPr marL="4875215" indent="0" algn="ctr">
              <a:buNone/>
              <a:defRPr>
                <a:solidFill>
                  <a:schemeClr val="tx1">
                    <a:tint val="75000"/>
                  </a:schemeClr>
                </a:solidFill>
              </a:defRPr>
            </a:lvl9pPr>
          </a:lstStyle>
          <a:p>
            <a:r>
              <a:rPr lang="zh-CN" altLang="en-US" dirty="0"/>
              <a:t>单击此处编辑母版副标题样式</a:t>
            </a:r>
            <a:endParaRPr lang="zh-CN" altLang="zh-CN" dirty="0"/>
          </a:p>
        </p:txBody>
      </p:sp>
    </p:spTree>
    <p:extLst>
      <p:ext uri="{BB962C8B-B14F-4D97-AF65-F5344CB8AC3E}">
        <p14:creationId xmlns:p14="http://schemas.microsoft.com/office/powerpoint/2010/main" val="619366543"/>
      </p:ext>
    </p:extLst>
  </p:cSld>
  <p:clrMapOvr>
    <a:masterClrMapping/>
  </p:clrMapOvr>
  <p:transition advClick="0" advTm="8000">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10" name="标题 1"/>
          <p:cNvSpPr>
            <a:spLocks noGrp="1"/>
          </p:cNvSpPr>
          <p:nvPr>
            <p:ph type="ctrTitle"/>
          </p:nvPr>
        </p:nvSpPr>
        <p:spPr>
          <a:xfrm>
            <a:off x="239443" y="899614"/>
            <a:ext cx="6531276" cy="2387600"/>
          </a:xfrm>
          <a:prstGeom prst="rect">
            <a:avLst/>
          </a:prstGeom>
        </p:spPr>
        <p:txBody>
          <a:bodyPr anchor="ctr">
            <a:normAutofit/>
          </a:bodyPr>
          <a:lstStyle>
            <a:lvl1pPr algn="l">
              <a:defRPr>
                <a:latin typeface="微软雅黑" panose="020B0503020204020204" pitchFamily="34" charset="-122"/>
                <a:ea typeface="微软雅黑" panose="020B0503020204020204" pitchFamily="34" charset="-122"/>
              </a:defRPr>
            </a:lvl1pPr>
          </a:lstStyle>
          <a:p>
            <a:endParaRPr lang="en-US" sz="4798" dirty="0">
              <a:solidFill>
                <a:schemeClr val="bg1"/>
              </a:solidFill>
            </a:endParaRPr>
          </a:p>
        </p:txBody>
      </p:sp>
      <p:sp>
        <p:nvSpPr>
          <p:cNvPr id="11" name="副标题 2"/>
          <p:cNvSpPr>
            <a:spLocks noGrp="1"/>
          </p:cNvSpPr>
          <p:nvPr>
            <p:ph type="subTitle" idx="1"/>
          </p:nvPr>
        </p:nvSpPr>
        <p:spPr>
          <a:xfrm>
            <a:off x="239443" y="3429000"/>
            <a:ext cx="6531276" cy="885327"/>
          </a:xfrm>
          <a:prstGeom prst="rect">
            <a:avLst/>
          </a:prstGeom>
        </p:spPr>
        <p:txBody>
          <a:bodyPr anchor="ctr"/>
          <a:lstStyle>
            <a:lvl1pPr marL="0" indent="0" algn="l">
              <a:buNone/>
              <a:defRPr>
                <a:latin typeface="微软雅黑" panose="020B0503020204020204" pitchFamily="34" charset="-122"/>
                <a:ea typeface="微软雅黑" panose="020B0503020204020204" pitchFamily="34" charset="-122"/>
              </a:defRPr>
            </a:lvl1pPr>
          </a:lstStyle>
          <a:p>
            <a:endParaRPr lang="en-US" altLang="zh-CN" dirty="0">
              <a:solidFill>
                <a:schemeClr val="bg1"/>
              </a:solidFill>
            </a:endParaRPr>
          </a:p>
        </p:txBody>
      </p:sp>
    </p:spTree>
    <p:extLst>
      <p:ext uri="{BB962C8B-B14F-4D97-AF65-F5344CB8AC3E}">
        <p14:creationId xmlns:p14="http://schemas.microsoft.com/office/powerpoint/2010/main" val="153581731"/>
      </p:ext>
    </p:extLst>
  </p:cSld>
  <p:clrMapOvr>
    <a:masterClrMapping/>
  </p:clrMapOvr>
  <p:transition advClick="0" advTm="8000">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5290949"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600203"/>
            <a:ext cx="5290949"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265044036"/>
      </p:ext>
    </p:extLst>
  </p:cSld>
  <p:clrMapOvr>
    <a:masterClrMapping/>
  </p:clrMapOvr>
  <p:transition advClick="0" advTm="8000">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731329"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731328" cy="452573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897912191"/>
      </p:ext>
    </p:extLst>
  </p:cSld>
  <p:clrMapOvr>
    <a:masterClrMapping/>
  </p:clrMapOvr>
  <p:transition advClick="0" advTm="8000">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344304"/>
            <a:ext cx="10963473" cy="589190"/>
          </a:xfrm>
          <a:prstGeom prst="rect">
            <a:avLst/>
          </a:prstGeom>
        </p:spPr>
        <p:txBody>
          <a:bodyPr/>
          <a:lstStyle>
            <a:lvl1pPr>
              <a:defRPr kumimoji="0" lang="zh-CN" altLang="en-US" sz="3199" b="1" i="0" u="none" strike="noStrike" kern="0" cap="none" spc="0" normalizeH="0" baseline="0" dirty="0">
                <a:ln>
                  <a:noFill/>
                </a:ln>
                <a:solidFill>
                  <a:srgbClr val="384056"/>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5" y="1600203"/>
            <a:ext cx="10963473" cy="4525736"/>
          </a:xfrm>
          <a:prstGeom prst="rect">
            <a:avLst/>
          </a:prstGeom>
          <a:solidFill>
            <a:schemeClr val="bg1"/>
          </a:solid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2133" b="0" i="0" u="none" strike="noStrike" kern="0" cap="none" spc="0" normalizeH="0" baseline="0" dirty="0">
                <a:ln>
                  <a:noFill/>
                </a:ln>
                <a:solidFill>
                  <a:srgbClr val="000000"/>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771020153"/>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344304"/>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413398"/>
            <a:ext cx="10757396" cy="4525736"/>
          </a:xfrm>
          <a:prstGeom prst="rect">
            <a:avLst/>
          </a:prstGeom>
        </p:spPr>
        <p:txBody>
          <a:bodyPr/>
          <a:lstStyle>
            <a:lvl1pPr marL="239106" indent="-239106">
              <a:lnSpc>
                <a:spcPct val="150000"/>
              </a:lnSpc>
              <a:spcBef>
                <a:spcPts val="0"/>
              </a:spcBef>
              <a:buClr>
                <a:schemeClr val="accent2">
                  <a:lumMod val="90000"/>
                </a:schemeClr>
              </a:buClr>
              <a:defRPr sz="2133" b="0">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14075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42617757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theme" Target="../theme/theme6.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6" descr="C:\Users\z00205060\Desktop\CP项目\规范类文件\新建文件夹\巴展视觉物料规范-18.jpg"/>
          <p:cNvPicPr>
            <a:picLocks noChangeAspect="1" noChangeArrowheads="1"/>
          </p:cNvPicPr>
          <p:nvPr userDrawn="1"/>
        </p:nvPicPr>
        <p:blipFill>
          <a:blip r:embed="rId3" cstate="print"/>
          <a:srcRect/>
          <a:stretch>
            <a:fillRect/>
          </a:stretch>
        </p:blipFill>
        <p:spPr bwMode="auto">
          <a:xfrm>
            <a:off x="43957" y="1050"/>
            <a:ext cx="12196763" cy="6856951"/>
          </a:xfrm>
          <a:prstGeom prst="rect">
            <a:avLst/>
          </a:prstGeom>
          <a:noFill/>
        </p:spPr>
      </p:pic>
      <p:sp>
        <p:nvSpPr>
          <p:cNvPr id="166" name="TextBox 165"/>
          <p:cNvSpPr txBox="1"/>
          <p:nvPr userDrawn="1"/>
        </p:nvSpPr>
        <p:spPr>
          <a:xfrm>
            <a:off x="239443" y="6285801"/>
            <a:ext cx="4706361" cy="338426"/>
          </a:xfrm>
          <a:prstGeom prst="rect">
            <a:avLst/>
          </a:prstGeom>
          <a:noFill/>
        </p:spPr>
        <p:txBody>
          <a:bodyPr wrap="square" rtlCol="0">
            <a:spAutoFit/>
          </a:bodyPr>
          <a:lstStyle/>
          <a:p>
            <a:r>
              <a:rPr lang="en-US" altLang="zh-CN" sz="1599" dirty="0">
                <a:solidFill>
                  <a:srgbClr val="000000">
                    <a:lumMod val="50000"/>
                    <a:lumOff val="50000"/>
                  </a:srgbClr>
                </a:solidFill>
                <a:latin typeface="+mj-ea"/>
                <a:ea typeface="+mj-ea"/>
              </a:rPr>
              <a:t>Building a better connected world</a:t>
            </a:r>
            <a:endParaRPr lang="zh-CN" altLang="en-US" sz="1599" dirty="0">
              <a:solidFill>
                <a:srgbClr val="000000">
                  <a:lumMod val="50000"/>
                  <a:lumOff val="50000"/>
                </a:srgbClr>
              </a:solidFill>
              <a:latin typeface="+mj-ea"/>
              <a:ea typeface="+mj-ea"/>
            </a:endParaRPr>
          </a:p>
        </p:txBody>
      </p:sp>
      <p:sp>
        <p:nvSpPr>
          <p:cNvPr id="167" name="副标题 2"/>
          <p:cNvSpPr txBox="1">
            <a:spLocks/>
          </p:cNvSpPr>
          <p:nvPr userDrawn="1"/>
        </p:nvSpPr>
        <p:spPr bwMode="auto">
          <a:xfrm>
            <a:off x="9644112" y="6308431"/>
            <a:ext cx="2505305"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mj-ea"/>
                <a:ea typeface="+mj-ea"/>
              </a:rPr>
              <a:t>www.mindspore.cn</a:t>
            </a:r>
            <a:endParaRPr lang="zh-CN" altLang="en-US" sz="1333" b="0" dirty="0">
              <a:solidFill>
                <a:srgbClr val="FFFFFF">
                  <a:lumMod val="50000"/>
                </a:srgbClr>
              </a:solidFill>
              <a:latin typeface="+mj-ea"/>
              <a:ea typeface="+mj-ea"/>
            </a:endParaRPr>
          </a:p>
        </p:txBody>
      </p:sp>
      <p:pic>
        <p:nvPicPr>
          <p:cNvPr id="6" name="图片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1540" y="357607"/>
            <a:ext cx="2003784" cy="1247753"/>
          </a:xfrm>
          <a:prstGeom prst="rect">
            <a:avLst/>
          </a:prstGeom>
        </p:spPr>
      </p:pic>
    </p:spTree>
    <p:extLst>
      <p:ext uri="{BB962C8B-B14F-4D97-AF65-F5344CB8AC3E}">
        <p14:creationId xmlns:p14="http://schemas.microsoft.com/office/powerpoint/2010/main" val="3450727918"/>
      </p:ext>
    </p:extLst>
  </p:cSld>
  <p:clrMap bg1="lt1" tx1="dk1" bg2="lt2" tx2="dk2" accent1="accent1" accent2="accent2" accent3="accent3" accent4="accent4" accent5="accent5" accent6="accent6" hlink="hlink" folHlink="folHlink"/>
  <p:sldLayoutIdLst>
    <p:sldLayoutId id="2147483830" r:id="rId1"/>
  </p:sldLayoutIdLst>
  <p:transition advClick="0" advTm="8000">
    <p:fade thruBlk="1"/>
  </p:transition>
  <p:hf hdr="0" ftr="0" dt="0"/>
  <p:txStyles>
    <p:titleStyle>
      <a:lvl1pPr algn="l" rtl="0" eaLnBrk="1" fontAlgn="base" hangingPunct="1">
        <a:spcBef>
          <a:spcPct val="0"/>
        </a:spcBef>
        <a:spcAft>
          <a:spcPct val="0"/>
        </a:spcAft>
        <a:defRPr sz="4265" b="1">
          <a:solidFill>
            <a:schemeClr val="tx1"/>
          </a:solidFill>
          <a:latin typeface="黑体" pitchFamily="49" charset="-122"/>
          <a:ea typeface="黑体" pitchFamily="49" charset="-122"/>
          <a:cs typeface="+mj-cs"/>
        </a:defRPr>
      </a:lvl1pPr>
      <a:lvl2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2pPr>
      <a:lvl3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3pPr>
      <a:lvl4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4pPr>
      <a:lvl5pPr algn="l" rtl="0" eaLnBrk="1" fontAlgn="base" hangingPunct="1">
        <a:spcBef>
          <a:spcPct val="0"/>
        </a:spcBef>
        <a:spcAft>
          <a:spcPct val="0"/>
        </a:spcAft>
        <a:defRPr sz="4265" b="1">
          <a:solidFill>
            <a:schemeClr val="tx1"/>
          </a:solidFill>
          <a:latin typeface="黑体" pitchFamily="49" charset="-122"/>
          <a:ea typeface="黑体" pitchFamily="49"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1" fontAlgn="base" hangingPunct="1">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1" fontAlgn="base" hangingPunct="1">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1" fontAlgn="base" hangingPunct="1">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1" fontAlgn="base" hangingPunct="1">
        <a:spcBef>
          <a:spcPct val="20000"/>
        </a:spcBef>
        <a:spcAft>
          <a:spcPct val="0"/>
        </a:spcAft>
        <a:buChar char="–"/>
        <a:defRPr sz="2133">
          <a:solidFill>
            <a:schemeClr val="tx1"/>
          </a:solidFill>
          <a:latin typeface="+mn-lt"/>
          <a:ea typeface="+mn-ea"/>
          <a:cs typeface="+mn-cs"/>
        </a:defRPr>
      </a:lvl4pPr>
      <a:lvl5pPr marL="2742308"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3" name="图片 8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0" y="1810"/>
            <a:ext cx="12196763" cy="4792771"/>
          </a:xfrm>
          <a:prstGeom prst="rect">
            <a:avLst/>
          </a:prstGeom>
        </p:spPr>
      </p:pic>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47930"/>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278919" y="6300502"/>
            <a:ext cx="781181" cy="486440"/>
          </a:xfrm>
          <a:prstGeom prst="rect">
            <a:avLst/>
          </a:prstGeom>
        </p:spPr>
      </p:pic>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889" r:id="rId1"/>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8" name="矩形 77"/>
          <p:cNvSpPr/>
          <p:nvPr userDrawn="1"/>
        </p:nvSpPr>
        <p:spPr bwMode="auto">
          <a:xfrm>
            <a:off x="-33880" y="4752404"/>
            <a:ext cx="12230643" cy="2842586"/>
          </a:xfrm>
          <a:prstGeom prst="rect">
            <a:avLst/>
          </a:prstGeom>
          <a:blipFill dpi="0" rotWithShape="1">
            <a:blip r:embed="rId4"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3077" name="Rectangle 15"/>
          <p:cNvSpPr>
            <a:spLocks noChangeArrowheads="1"/>
          </p:cNvSpPr>
          <p:nvPr/>
        </p:nvSpPr>
        <p:spPr bwMode="auto">
          <a:xfrm>
            <a:off x="-2604517" y="692151"/>
            <a:ext cx="2460528" cy="73613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英文标题</a:t>
            </a:r>
            <a:r>
              <a:rPr lang="en-US" altLang="zh-CN" sz="1466" dirty="0">
                <a:solidFill>
                  <a:srgbClr val="FFFFFF"/>
                </a:solidFill>
                <a:latin typeface="Calibri" charset="0"/>
                <a:ea typeface="宋体" charset="-122"/>
              </a:rPr>
              <a:t>:32-35pt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Medium</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中文标题</a:t>
            </a:r>
            <a:r>
              <a:rPr lang="en-US" altLang="zh-CN" sz="1466" dirty="0">
                <a:solidFill>
                  <a:srgbClr val="FFFFFF"/>
                </a:solidFill>
                <a:latin typeface="Calibri" charset="0"/>
                <a:ea typeface="宋体" charset="-122"/>
              </a:rPr>
              <a:t>:30-32pt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 R153 G0 B0</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黑体</a:t>
            </a: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英文正文</a:t>
            </a:r>
            <a:r>
              <a:rPr lang="en-US" altLang="zh-CN" sz="1466" dirty="0">
                <a:solidFill>
                  <a:srgbClr val="FFFFFF"/>
                </a:solidFill>
                <a:latin typeface="Calibri" charset="0"/>
                <a:ea typeface="宋体" charset="-122"/>
              </a:rPr>
              <a:t>:20-22pt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 </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 :18pt  </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内部使用字体 </a:t>
            </a:r>
            <a:r>
              <a:rPr lang="en-US" altLang="zh-CN" sz="1466" dirty="0">
                <a:solidFill>
                  <a:srgbClr val="FFFFFF"/>
                </a:solidFill>
                <a:latin typeface="Calibri" charset="0"/>
                <a:ea typeface="宋体" charset="-122"/>
              </a:rPr>
              <a:t>:</a:t>
            </a:r>
          </a:p>
          <a:p>
            <a:pPr marL="457051" indent="-457051" algn="r" eaLnBrk="0" hangingPunct="0">
              <a:lnSpc>
                <a:spcPct val="125000"/>
              </a:lnSpc>
              <a:spcBef>
                <a:spcPct val="20000"/>
              </a:spcBef>
              <a:buFont typeface="Arial" charset="0"/>
              <a:buNone/>
            </a:pPr>
            <a:r>
              <a:rPr lang="en-US" altLang="zh-CN" sz="1466" dirty="0" err="1">
                <a:solidFill>
                  <a:srgbClr val="FFFFFF"/>
                </a:solidFill>
                <a:latin typeface="Calibri" charset="0"/>
                <a:ea typeface="宋体" charset="-122"/>
              </a:rPr>
              <a:t>FrutigerNext</a:t>
            </a:r>
            <a:r>
              <a:rPr lang="en-US" altLang="zh-CN" sz="1466" dirty="0">
                <a:solidFill>
                  <a:srgbClr val="FFFFFF"/>
                </a:solidFill>
                <a:latin typeface="Calibri" charset="0"/>
                <a:ea typeface="宋体" charset="-122"/>
              </a:rPr>
              <a:t> LT Regular</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外部使用字体 </a:t>
            </a:r>
            <a:r>
              <a:rPr lang="en-US" altLang="zh-CN" sz="1466" dirty="0">
                <a:solidFill>
                  <a:srgbClr val="FFFFFF"/>
                </a:solidFill>
                <a:latin typeface="Calibri" charset="0"/>
                <a:ea typeface="宋体" charset="-122"/>
              </a:rPr>
              <a:t>: Arial</a:t>
            </a:r>
          </a:p>
          <a:p>
            <a:pPr marL="457051" indent="-457051" algn="r" eaLnBrk="0" hangingPunct="0">
              <a:lnSpc>
                <a:spcPct val="75000"/>
              </a:lnSpc>
              <a:spcBef>
                <a:spcPct val="20000"/>
              </a:spcBef>
              <a:buFont typeface="Arial" charset="0"/>
              <a:buNone/>
            </a:pPr>
            <a:endParaRPr lang="en-US" altLang="zh-CN"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中文正文</a:t>
            </a:r>
            <a:r>
              <a:rPr lang="en-US" altLang="zh-CN" sz="1466" dirty="0">
                <a:solidFill>
                  <a:srgbClr val="FFFFFF"/>
                </a:solidFill>
                <a:latin typeface="Calibri" charset="0"/>
                <a:ea typeface="宋体" charset="-122"/>
              </a:rPr>
              <a:t>:18-20pt</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子目录</a:t>
            </a:r>
            <a:r>
              <a:rPr lang="en-US" altLang="zh-CN" sz="1466" dirty="0">
                <a:solidFill>
                  <a:srgbClr val="FFFFFF"/>
                </a:solidFill>
                <a:latin typeface="Calibri" charset="0"/>
                <a:ea typeface="宋体" charset="-122"/>
              </a:rPr>
              <a:t>(2-5</a:t>
            </a:r>
            <a:r>
              <a:rPr lang="zh-CN" altLang="en-US" sz="1466" dirty="0">
                <a:solidFill>
                  <a:srgbClr val="FFFFFF"/>
                </a:solidFill>
                <a:latin typeface="Calibri" charset="0"/>
                <a:ea typeface="宋体" charset="-122"/>
              </a:rPr>
              <a:t>级</a:t>
            </a:r>
            <a:r>
              <a:rPr lang="en-US" altLang="zh-CN" sz="1466" dirty="0">
                <a:solidFill>
                  <a:srgbClr val="FFFFFF"/>
                </a:solidFill>
                <a:latin typeface="Calibri" charset="0"/>
                <a:ea typeface="宋体" charset="-122"/>
              </a:rPr>
              <a:t>):18pt </a:t>
            </a:r>
            <a:endParaRPr lang="zh-CN" altLang="en-US" sz="1466" dirty="0">
              <a:solidFill>
                <a:srgbClr val="FFFFFF"/>
              </a:solidFill>
              <a:latin typeface="Calibri" charset="0"/>
              <a:ea typeface="宋体" charset="-122"/>
            </a:endParaRP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颜色</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黑色</a:t>
            </a:r>
          </a:p>
          <a:p>
            <a:pPr marL="457051" indent="-457051" algn="r" eaLnBrk="0" hangingPunct="0">
              <a:lnSpc>
                <a:spcPct val="125000"/>
              </a:lnSpc>
              <a:spcBef>
                <a:spcPct val="20000"/>
              </a:spcBef>
              <a:buFont typeface="Arial" charset="0"/>
              <a:buNone/>
            </a:pPr>
            <a:r>
              <a:rPr lang="zh-CN" altLang="en-US" sz="1466" dirty="0">
                <a:solidFill>
                  <a:srgbClr val="FFFFFF"/>
                </a:solidFill>
                <a:latin typeface="Calibri" charset="0"/>
                <a:ea typeface="宋体" charset="-122"/>
              </a:rPr>
              <a:t>字体</a:t>
            </a:r>
            <a:r>
              <a:rPr lang="en-US" altLang="zh-CN" sz="1466" dirty="0">
                <a:solidFill>
                  <a:srgbClr val="FFFFFF"/>
                </a:solidFill>
                <a:latin typeface="Calibri" charset="0"/>
                <a:ea typeface="宋体" charset="-122"/>
              </a:rPr>
              <a:t>:</a:t>
            </a:r>
            <a:r>
              <a:rPr lang="zh-CN" altLang="en-US" sz="1466" dirty="0">
                <a:solidFill>
                  <a:srgbClr val="FFFFFF"/>
                </a:solidFill>
                <a:latin typeface="Calibri" charset="0"/>
                <a:ea typeface="宋体" charset="-122"/>
              </a:rPr>
              <a:t>细黑体</a:t>
            </a:r>
            <a:r>
              <a:rPr lang="zh-CN" altLang="en-US" sz="1466" b="1" dirty="0">
                <a:solidFill>
                  <a:srgbClr val="FFFFFF"/>
                </a:solidFill>
                <a:latin typeface="Arial" charset="0"/>
                <a:ea typeface="华文细黑" charset="-122"/>
              </a:rPr>
              <a:t> </a:t>
            </a:r>
          </a:p>
        </p:txBody>
      </p:sp>
      <p:sp>
        <p:nvSpPr>
          <p:cNvPr id="3081" name="Rectangle 17"/>
          <p:cNvSpPr>
            <a:spLocks noChangeArrowheads="1"/>
          </p:cNvSpPr>
          <p:nvPr/>
        </p:nvSpPr>
        <p:spPr bwMode="auto">
          <a:xfrm>
            <a:off x="12438159" y="3371842"/>
            <a:ext cx="1226029" cy="40005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1862" tIns="60931" rIns="121862" bIns="60931" anchor="ctr">
            <a:spAutoFit/>
          </a:bodyPr>
          <a:lstStyle/>
          <a:p>
            <a:endParaRPr lang="zh-CN" altLang="en-US">
              <a:solidFill>
                <a:srgbClr val="000000"/>
              </a:solidFill>
              <a:latin typeface="Calibri" charset="0"/>
              <a:ea typeface="宋体" charset="-122"/>
            </a:endParaRPr>
          </a:p>
        </p:txBody>
      </p:sp>
      <p:grpSp>
        <p:nvGrpSpPr>
          <p:cNvPr id="2" name="Group 18"/>
          <p:cNvGrpSpPr>
            <a:grpSpLocks/>
          </p:cNvGrpSpPr>
          <p:nvPr/>
        </p:nvGrpSpPr>
        <p:grpSpPr bwMode="auto">
          <a:xfrm>
            <a:off x="12552504" y="3727418"/>
            <a:ext cx="986752" cy="182532"/>
            <a:chOff x="5893" y="2387"/>
            <a:chExt cx="466" cy="115"/>
          </a:xfrm>
        </p:grpSpPr>
        <p:sp>
          <p:nvSpPr>
            <p:cNvPr id="3143" name="Rectangle 19"/>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4" name="Rectangle 20"/>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5" name="Rectangle 21"/>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6" name="Rectangle 22"/>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3" name="Group 23"/>
          <p:cNvGrpSpPr>
            <a:grpSpLocks/>
          </p:cNvGrpSpPr>
          <p:nvPr/>
        </p:nvGrpSpPr>
        <p:grpSpPr bwMode="auto">
          <a:xfrm>
            <a:off x="12552504" y="3943282"/>
            <a:ext cx="986752" cy="182532"/>
            <a:chOff x="5893" y="2523"/>
            <a:chExt cx="466" cy="115"/>
          </a:xfrm>
        </p:grpSpPr>
        <p:sp>
          <p:nvSpPr>
            <p:cNvPr id="3139" name="Rectangle 24"/>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0" name="Rectangle 25"/>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1" name="Rectangle 26"/>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42" name="Rectangle 27"/>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4" name="Group 28"/>
          <p:cNvGrpSpPr>
            <a:grpSpLocks/>
          </p:cNvGrpSpPr>
          <p:nvPr/>
        </p:nvGrpSpPr>
        <p:grpSpPr bwMode="auto">
          <a:xfrm>
            <a:off x="12552504" y="4159146"/>
            <a:ext cx="986752" cy="182532"/>
            <a:chOff x="5893" y="2659"/>
            <a:chExt cx="466" cy="115"/>
          </a:xfrm>
        </p:grpSpPr>
        <p:sp>
          <p:nvSpPr>
            <p:cNvPr id="3135" name="Rectangle 29"/>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6" name="Rectangle 30"/>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7" name="Rectangle 31"/>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8" name="Rectangle 32"/>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5" name="Group 33"/>
          <p:cNvGrpSpPr>
            <a:grpSpLocks/>
          </p:cNvGrpSpPr>
          <p:nvPr/>
        </p:nvGrpSpPr>
        <p:grpSpPr bwMode="auto">
          <a:xfrm>
            <a:off x="12552504" y="3511551"/>
            <a:ext cx="986752" cy="188882"/>
            <a:chOff x="5893" y="2251"/>
            <a:chExt cx="466" cy="119"/>
          </a:xfrm>
        </p:grpSpPr>
        <p:sp>
          <p:nvSpPr>
            <p:cNvPr id="3131" name="Rectangle 34"/>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2" name="Rectangle 35"/>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3" name="Rectangle 36"/>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4" name="Rectangle 37"/>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6" name="Group 38"/>
          <p:cNvGrpSpPr>
            <a:grpSpLocks/>
          </p:cNvGrpSpPr>
          <p:nvPr/>
        </p:nvGrpSpPr>
        <p:grpSpPr bwMode="auto">
          <a:xfrm>
            <a:off x="12552504" y="4519449"/>
            <a:ext cx="986752" cy="182532"/>
            <a:chOff x="5893" y="2886"/>
            <a:chExt cx="466" cy="115"/>
          </a:xfrm>
        </p:grpSpPr>
        <p:sp>
          <p:nvSpPr>
            <p:cNvPr id="3127" name="Rectangle 39"/>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8" name="Rectangle 40"/>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9" name="Rectangle 41"/>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30" name="Rectangle 42"/>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7" name="Group 43"/>
          <p:cNvGrpSpPr>
            <a:grpSpLocks/>
          </p:cNvGrpSpPr>
          <p:nvPr/>
        </p:nvGrpSpPr>
        <p:grpSpPr bwMode="auto">
          <a:xfrm>
            <a:off x="12552504" y="4735313"/>
            <a:ext cx="986752" cy="182532"/>
            <a:chOff x="5893" y="3022"/>
            <a:chExt cx="466" cy="115"/>
          </a:xfrm>
        </p:grpSpPr>
        <p:sp>
          <p:nvSpPr>
            <p:cNvPr id="3123" name="Rectangle 44"/>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4" name="Rectangle 45"/>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5" name="Rectangle 46"/>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6" name="Rectangle 47"/>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8" name="Group 48"/>
          <p:cNvGrpSpPr>
            <a:grpSpLocks/>
          </p:cNvGrpSpPr>
          <p:nvPr/>
        </p:nvGrpSpPr>
        <p:grpSpPr bwMode="auto">
          <a:xfrm>
            <a:off x="12552504" y="4951179"/>
            <a:ext cx="986752" cy="182532"/>
            <a:chOff x="5893" y="3158"/>
            <a:chExt cx="466" cy="115"/>
          </a:xfrm>
        </p:grpSpPr>
        <p:sp>
          <p:nvSpPr>
            <p:cNvPr id="3119" name="Rectangle 49"/>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0" name="Rectangle 50"/>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1" name="Rectangle 51"/>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22" name="Rectangle 52"/>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9" name="Group 53"/>
          <p:cNvGrpSpPr>
            <a:grpSpLocks/>
          </p:cNvGrpSpPr>
          <p:nvPr/>
        </p:nvGrpSpPr>
        <p:grpSpPr bwMode="auto">
          <a:xfrm>
            <a:off x="12552504" y="5311482"/>
            <a:ext cx="986752" cy="182532"/>
            <a:chOff x="5893" y="3385"/>
            <a:chExt cx="466" cy="115"/>
          </a:xfrm>
        </p:grpSpPr>
        <p:sp>
          <p:nvSpPr>
            <p:cNvPr id="3115" name="Rectangle 54"/>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6" name="Rectangle 55"/>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7" name="Rectangle 56"/>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8" name="Rectangle 57"/>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0" name="Group 58"/>
          <p:cNvGrpSpPr>
            <a:grpSpLocks/>
          </p:cNvGrpSpPr>
          <p:nvPr/>
        </p:nvGrpSpPr>
        <p:grpSpPr bwMode="auto">
          <a:xfrm>
            <a:off x="12552504" y="5527346"/>
            <a:ext cx="986752" cy="182532"/>
            <a:chOff x="5893" y="3521"/>
            <a:chExt cx="466" cy="115"/>
          </a:xfrm>
        </p:grpSpPr>
        <p:sp>
          <p:nvSpPr>
            <p:cNvPr id="3111" name="Rectangle 59"/>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2" name="Rectangle 60"/>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3" name="Rectangle 61"/>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4" name="Rectangle 62"/>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1" name="Group 63"/>
          <p:cNvGrpSpPr>
            <a:grpSpLocks/>
          </p:cNvGrpSpPr>
          <p:nvPr/>
        </p:nvGrpSpPr>
        <p:grpSpPr bwMode="auto">
          <a:xfrm>
            <a:off x="12552504" y="5743210"/>
            <a:ext cx="986752" cy="182532"/>
            <a:chOff x="5893" y="3657"/>
            <a:chExt cx="466" cy="115"/>
          </a:xfrm>
        </p:grpSpPr>
        <p:sp>
          <p:nvSpPr>
            <p:cNvPr id="3107" name="Rectangle 64"/>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8" name="Rectangle 65"/>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9" name="Rectangle 66"/>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10" name="Rectangle 67"/>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68"/>
          <p:cNvGrpSpPr>
            <a:grpSpLocks/>
          </p:cNvGrpSpPr>
          <p:nvPr/>
        </p:nvGrpSpPr>
        <p:grpSpPr bwMode="auto">
          <a:xfrm>
            <a:off x="12552504" y="6103513"/>
            <a:ext cx="986752" cy="182532"/>
            <a:chOff x="5893" y="3884"/>
            <a:chExt cx="466" cy="115"/>
          </a:xfrm>
        </p:grpSpPr>
        <p:sp>
          <p:nvSpPr>
            <p:cNvPr id="3103" name="Rectangle 69"/>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4" name="Rectangle 70"/>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5" name="Rectangle 71"/>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6" name="Rectangle 72"/>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73"/>
          <p:cNvGrpSpPr>
            <a:grpSpLocks/>
          </p:cNvGrpSpPr>
          <p:nvPr/>
        </p:nvGrpSpPr>
        <p:grpSpPr bwMode="auto">
          <a:xfrm>
            <a:off x="12552504" y="6328901"/>
            <a:ext cx="986752" cy="182532"/>
            <a:chOff x="5893" y="4026"/>
            <a:chExt cx="466" cy="115"/>
          </a:xfrm>
        </p:grpSpPr>
        <p:sp>
          <p:nvSpPr>
            <p:cNvPr id="3099" name="Rectangle 74"/>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0" name="Rectangle 75"/>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1" name="Rectangle 76"/>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02" name="Rectangle 77"/>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78"/>
          <p:cNvGrpSpPr>
            <a:grpSpLocks/>
          </p:cNvGrpSpPr>
          <p:nvPr/>
        </p:nvGrpSpPr>
        <p:grpSpPr bwMode="auto">
          <a:xfrm>
            <a:off x="12552504" y="6552703"/>
            <a:ext cx="986752" cy="182532"/>
            <a:chOff x="5893" y="4167"/>
            <a:chExt cx="466" cy="115"/>
          </a:xfrm>
        </p:grpSpPr>
        <p:sp>
          <p:nvSpPr>
            <p:cNvPr id="3095" name="Rectangle 79"/>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6" name="Rectangle 80"/>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7" name="Rectangle 81"/>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98" name="Rectangle 82"/>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sp>
        <p:nvSpPr>
          <p:cNvPr id="3079" name="Rectangle 83"/>
          <p:cNvSpPr>
            <a:spLocks noChangeArrowheads="1"/>
          </p:cNvSpPr>
          <p:nvPr/>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FFFFFF"/>
                </a:solidFill>
                <a:latin typeface="微软雅黑" pitchFamily="34" charset="-122"/>
                <a:ea typeface="微软雅黑" pitchFamily="34" charset="-122"/>
              </a:rPr>
              <a:t>建议同一页面内不超过四种颜色，以下是</a:t>
            </a:r>
            <a:r>
              <a:rPr lang="en-US" altLang="zh-CN" sz="1333" dirty="0">
                <a:solidFill>
                  <a:srgbClr val="FFFFFF"/>
                </a:solidFill>
                <a:latin typeface="微软雅黑" pitchFamily="34" charset="-122"/>
                <a:ea typeface="微软雅黑" pitchFamily="34" charset="-122"/>
              </a:rPr>
              <a:t>13</a:t>
            </a:r>
            <a:r>
              <a:rPr lang="zh-CN" altLang="en-US" sz="1333" dirty="0">
                <a:solidFill>
                  <a:srgbClr val="FFFFFF"/>
                </a:solidFill>
                <a:latin typeface="微软雅黑" pitchFamily="34" charset="-122"/>
                <a:ea typeface="微软雅黑" pitchFamily="34" charset="-122"/>
              </a:rPr>
              <a:t>组配色方案，同一页面内只选择一组使用。（仅供参考）</a:t>
            </a:r>
          </a:p>
        </p:txBody>
      </p:sp>
      <p:sp>
        <p:nvSpPr>
          <p:cNvPr id="3080" name="Rectangle 84"/>
          <p:cNvSpPr>
            <a:spLocks noChangeArrowheads="1"/>
          </p:cNvSpPr>
          <p:nvPr/>
        </p:nvSpPr>
        <p:spPr bwMode="auto">
          <a:xfrm>
            <a:off x="12340755" y="8468"/>
            <a:ext cx="1494950" cy="84631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buClr>
                <a:srgbClr val="777777"/>
              </a:buClr>
              <a:buSzPct val="60000"/>
              <a:buFont typeface="Wingdings" charset="2"/>
              <a:buNone/>
            </a:pPr>
            <a:r>
              <a:rPr lang="zh-CN" altLang="en-US" sz="1333">
                <a:solidFill>
                  <a:srgbClr val="FFFFFF"/>
                </a:solidFill>
                <a:latin typeface="微软雅黑" pitchFamily="34" charset="-122"/>
                <a:ea typeface="微软雅黑" pitchFamily="34" charset="-122"/>
              </a:rPr>
              <a:t>客户或者合作伙伴的标志放在右上角</a:t>
            </a:r>
            <a:r>
              <a:rPr lang="en-US" altLang="zh-CN" sz="1333">
                <a:solidFill>
                  <a:srgbClr val="FFFFFF"/>
                </a:solidFill>
                <a:latin typeface="微软雅黑" pitchFamily="34" charset="-122"/>
                <a:ea typeface="微软雅黑" pitchFamily="34" charset="-122"/>
              </a:rPr>
              <a:t>.</a:t>
            </a:r>
            <a:endParaRPr lang="zh-CN" altLang="en-US" sz="1333">
              <a:solidFill>
                <a:srgbClr val="FFFFFF"/>
              </a:solidFill>
              <a:latin typeface="微软雅黑" pitchFamily="34" charset="-122"/>
              <a:ea typeface="微软雅黑" pitchFamily="34" charset="-122"/>
            </a:endParaRPr>
          </a:p>
        </p:txBody>
      </p:sp>
      <p:sp>
        <p:nvSpPr>
          <p:cNvPr id="77" name="副标题 2"/>
          <p:cNvSpPr txBox="1">
            <a:spLocks/>
          </p:cNvSpPr>
          <p:nvPr userDrawn="1"/>
        </p:nvSpPr>
        <p:spPr bwMode="auto">
          <a:xfrm>
            <a:off x="3664323" y="6363355"/>
            <a:ext cx="4868117" cy="391583"/>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ctr">
              <a:buFontTx/>
              <a:buNone/>
              <a:defRPr/>
            </a:pPr>
            <a:r>
              <a:rPr lang="en-US" altLang="zh-CN" sz="1333" b="0" dirty="0">
                <a:solidFill>
                  <a:srgbClr val="FFFFFF">
                    <a:lumMod val="50000"/>
                  </a:srgbClr>
                </a:solidFill>
                <a:latin typeface="微软雅黑" panose="020B0503020204020204" pitchFamily="34" charset="-122"/>
                <a:ea typeface="微软雅黑" panose="020B0503020204020204" pitchFamily="34" charset="-122"/>
              </a:rPr>
              <a:t>Huawei Confidential</a:t>
            </a:r>
          </a:p>
        </p:txBody>
      </p:sp>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43395" y="6296150"/>
            <a:ext cx="2708275" cy="495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 name="图片 7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84" name="Rectangle 5"/>
          <p:cNvSpPr>
            <a:spLocks noChangeArrowheads="1"/>
          </p:cNvSpPr>
          <p:nvPr userDrawn="1"/>
        </p:nvSpPr>
        <p:spPr bwMode="auto">
          <a:xfrm>
            <a:off x="8493235" y="6504275"/>
            <a:ext cx="398981" cy="245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p>
            <a:pPr eaLnBrk="0" hangingPunct="0">
              <a:lnSpc>
                <a:spcPct val="85000"/>
              </a:lnSpc>
            </a:pPr>
            <a:r>
              <a:rPr lang="de-DE" altLang="zh-CN" sz="1333" dirty="0">
                <a:solidFill>
                  <a:srgbClr val="000000">
                    <a:lumMod val="65000"/>
                    <a:lumOff val="35000"/>
                  </a:srgbClr>
                </a:solidFill>
                <a:latin typeface="FrutigerNext LT Bold" pitchFamily="34" charset="0"/>
                <a:ea typeface="MS PGothic" pitchFamily="34" charset="-128"/>
              </a:rPr>
              <a:t> </a:t>
            </a:r>
            <a:fld id="{A4C34F22-587E-473D-9099-376F4F013A30}" type="slidenum">
              <a:rPr lang="de-DE" altLang="zh-CN" sz="1333">
                <a:solidFill>
                  <a:srgbClr val="000000">
                    <a:lumMod val="65000"/>
                    <a:lumOff val="35000"/>
                  </a:srgbClr>
                </a:solidFill>
                <a:latin typeface="FrutigerNext LT Light" pitchFamily="34" charset="0"/>
                <a:ea typeface="MS PGothic" pitchFamily="34" charset="-128"/>
              </a:rPr>
              <a:pPr eaLnBrk="0" hangingPunct="0">
                <a:lnSpc>
                  <a:spcPct val="85000"/>
                </a:lnSpc>
              </a:pPr>
              <a:t>‹#›</a:t>
            </a:fld>
            <a:endParaRPr lang="en-GB" altLang="zh-CN" sz="1333" dirty="0">
              <a:solidFill>
                <a:srgbClr val="000000">
                  <a:lumMod val="65000"/>
                  <a:lumOff val="35000"/>
                </a:srgbClr>
              </a:solidFill>
              <a:latin typeface="FrutigerNext LT Light" pitchFamily="34" charset="0"/>
              <a:ea typeface="MS PGothic" pitchFamily="34" charset="-128"/>
            </a:endParaRPr>
          </a:p>
        </p:txBody>
      </p:sp>
    </p:spTree>
    <p:extLst>
      <p:ext uri="{BB962C8B-B14F-4D97-AF65-F5344CB8AC3E}">
        <p14:creationId xmlns:p14="http://schemas.microsoft.com/office/powerpoint/2010/main" val="1898216256"/>
      </p:ext>
    </p:extLst>
  </p:cSld>
  <p:clrMap bg1="lt1" tx1="dk1" bg2="lt2" tx2="dk2" accent1="accent1" accent2="accent2" accent3="accent3" accent4="accent4" accent5="accent5" accent6="accent6" hlink="hlink" folHlink="folHlink"/>
  <p:sldLayoutIdLst>
    <p:sldLayoutId id="2147483904" r:id="rId1"/>
    <p:sldLayoutId id="2147483905" r:id="rId2"/>
  </p:sldLayoutIdLst>
  <p:transition advClick="0" advTm="8000">
    <p:fade thruBlk="1"/>
  </p:transition>
  <p:hf hdr="0" ftr="0" dt="0"/>
  <p:txStyles>
    <p:title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lnSpc>
          <a:spcPct val="140000"/>
        </a:lnSpc>
        <a:spcBef>
          <a:spcPct val="0"/>
        </a:spcBef>
        <a:spcAft>
          <a:spcPct val="0"/>
        </a:spcAft>
        <a:buClr>
          <a:srgbClr val="777777"/>
        </a:buClr>
        <a:buSzPct val="60000"/>
        <a:buFont typeface="Wingdings" charset="2"/>
        <a:buChar char="l"/>
        <a:defRPr sz="2666">
          <a:solidFill>
            <a:schemeClr val="tx1"/>
          </a:solidFill>
          <a:latin typeface="微软雅黑" pitchFamily="34" charset="-122"/>
          <a:ea typeface="微软雅黑" pitchFamily="34" charset="-122"/>
          <a:cs typeface="+mn-cs"/>
        </a:defRPr>
      </a:lvl1pPr>
      <a:lvl2pPr marL="990278" indent="-380876" algn="l" rtl="0" eaLnBrk="0" fontAlgn="base" hangingPunct="0">
        <a:lnSpc>
          <a:spcPct val="140000"/>
        </a:lnSpc>
        <a:spcBef>
          <a:spcPct val="0"/>
        </a:spcBef>
        <a:spcAft>
          <a:spcPct val="0"/>
        </a:spcAft>
        <a:buSzPct val="50000"/>
        <a:buFont typeface="Wingdings" charset="2"/>
        <a:buChar char="p"/>
        <a:defRPr>
          <a:solidFill>
            <a:schemeClr val="tx1"/>
          </a:solidFill>
          <a:latin typeface="微软雅黑" pitchFamily="34" charset="-122"/>
          <a:ea typeface="微软雅黑" pitchFamily="34" charset="-122"/>
          <a:cs typeface="+mn-cs"/>
        </a:defRPr>
      </a:lvl2pPr>
      <a:lvl3pPr marL="1523505" indent="-304701" algn="l" rtl="0" eaLnBrk="0" fontAlgn="base" hangingPunct="0">
        <a:lnSpc>
          <a:spcPct val="140000"/>
        </a:lnSpc>
        <a:spcBef>
          <a:spcPct val="0"/>
        </a:spcBef>
        <a:spcAft>
          <a:spcPct val="0"/>
        </a:spcAft>
        <a:buSzPct val="50000"/>
        <a:buFont typeface="Wingdings" charset="2"/>
        <a:buChar char="n"/>
        <a:defRPr sz="2133">
          <a:solidFill>
            <a:schemeClr val="tx1"/>
          </a:solidFill>
          <a:latin typeface="微软雅黑" pitchFamily="34" charset="-122"/>
          <a:ea typeface="微软雅黑" pitchFamily="34" charset="-122"/>
          <a:cs typeface="+mn-cs"/>
        </a:defRPr>
      </a:lvl3pPr>
      <a:lvl4pPr marL="2132907" indent="-304701" algn="l" rtl="0" eaLnBrk="0" fontAlgn="base" hangingPunct="0">
        <a:lnSpc>
          <a:spcPct val="140000"/>
        </a:lnSpc>
        <a:spcBef>
          <a:spcPct val="0"/>
        </a:spcBef>
        <a:spcAft>
          <a:spcPct val="0"/>
        </a:spcAft>
        <a:buChar char="–"/>
        <a:defRPr sz="1866">
          <a:solidFill>
            <a:schemeClr val="tx1"/>
          </a:solidFill>
          <a:latin typeface="微软雅黑" pitchFamily="34" charset="-122"/>
          <a:ea typeface="微软雅黑" pitchFamily="34" charset="-122"/>
          <a:cs typeface="+mn-cs"/>
        </a:defRPr>
      </a:lvl4pPr>
      <a:lvl5pPr marL="2742308" indent="-304701" algn="l" rtl="0" eaLnBrk="0" fontAlgn="base" hangingPunct="0">
        <a:lnSpc>
          <a:spcPct val="140000"/>
        </a:lnSpc>
        <a:spcBef>
          <a:spcPct val="0"/>
        </a:spcBef>
        <a:spcAft>
          <a:spcPct val="0"/>
        </a:spcAft>
        <a:buFont typeface="Arial" charset="0"/>
        <a:buChar char="~"/>
        <a:defRPr sz="1599">
          <a:solidFill>
            <a:schemeClr val="tx1"/>
          </a:solidFill>
          <a:latin typeface="微软雅黑" pitchFamily="34" charset="-122"/>
          <a:ea typeface="微软雅黑" pitchFamily="34" charset="-122"/>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矩形 6"/>
          <p:cNvSpPr/>
          <p:nvPr userDrawn="1"/>
        </p:nvSpPr>
        <p:spPr bwMode="auto">
          <a:xfrm>
            <a:off x="0" y="0"/>
            <a:ext cx="12196763" cy="6858000"/>
          </a:xfrm>
          <a:prstGeom prst="rect">
            <a:avLst/>
          </a:prstGeom>
          <a:noFill/>
          <a:ln w="9525" cap="flat" cmpd="sng" algn="ctr">
            <a:noFill/>
            <a:prstDash val="solid"/>
            <a:round/>
            <a:headEnd type="none" w="med" len="med"/>
            <a:tailEnd type="none" w="med" len="med"/>
          </a:ln>
          <a:effectLst/>
        </p:spPr>
        <p:txBody>
          <a:bodyPr vert="horz" wrap="square" lIns="121882" tIns="60941" rIns="121882" bIns="60941" numCol="1" rtlCol="0" anchor="t" anchorCtr="0" compatLnSpc="1">
            <a:prstTxWarp prst="textNoShape">
              <a:avLst/>
            </a:prstTxWarp>
          </a:bodyPr>
          <a:lstStyle/>
          <a:p>
            <a:pPr defTabSz="914103">
              <a:buClr>
                <a:srgbClr val="CC9900"/>
              </a:buClr>
              <a:buFont typeface="Wingdings" pitchFamily="2" charset="2"/>
              <a:buChar char="n"/>
            </a:pPr>
            <a:endParaRPr lang="zh-CN" altLang="en-US" b="1">
              <a:solidFill>
                <a:srgbClr val="000000"/>
              </a:solidFill>
              <a:latin typeface="Arial" charset="0"/>
              <a:ea typeface="SimSun" pitchFamily="2" charset="-122"/>
            </a:endParaRPr>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p:spPr>
      </p:pic>
      <p:sp>
        <p:nvSpPr>
          <p:cNvPr id="6"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rgbClr val="1D1D1B"/>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rgbClr val="1D1D1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 name="TextBox 3">
            <a:extLst>
              <a:ext uri="{FF2B5EF4-FFF2-40B4-BE49-F238E27FC236}">
                <a16:creationId xmlns:a16="http://schemas.microsoft.com/office/drawing/2014/main" id="{EABEE2EE-BF4D-7A4A-B3C6-9E47668CCD98}"/>
              </a:ext>
            </a:extLst>
          </p:cNvPr>
          <p:cNvSpPr txBox="1"/>
          <p:nvPr userDrawn="1"/>
        </p:nvSpPr>
        <p:spPr>
          <a:xfrm>
            <a:off x="734133" y="638731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Tree>
    <p:extLst>
      <p:ext uri="{BB962C8B-B14F-4D97-AF65-F5344CB8AC3E}">
        <p14:creationId xmlns:p14="http://schemas.microsoft.com/office/powerpoint/2010/main" val="1203883842"/>
      </p:ext>
    </p:extLst>
  </p:cSld>
  <p:clrMap bg1="lt1" tx1="dk1" bg2="lt2" tx2="dk2" accent1="accent1" accent2="accent2" accent3="accent3" accent4="accent4" accent5="accent5" accent6="accent6" hlink="hlink" folHlink="folHlink"/>
  <p:sldLayoutIdLst>
    <p:sldLayoutId id="2147483906" r:id="rId1"/>
  </p:sldLayoutIdLst>
  <p:hf hdr="0" ftr="0" dt="0"/>
  <p:txStyles>
    <p:titleStyle>
      <a:lvl1pPr algn="l" rtl="0" eaLnBrk="1" fontAlgn="base" hangingPunct="1">
        <a:spcBef>
          <a:spcPct val="0"/>
        </a:spcBef>
        <a:spcAft>
          <a:spcPct val="0"/>
        </a:spcAft>
        <a:defRPr sz="3199" b="1">
          <a:solidFill>
            <a:srgbClr val="990000"/>
          </a:solidFill>
          <a:latin typeface="+mj-lt"/>
          <a:ea typeface="+mj-ea"/>
          <a:cs typeface="+mj-cs"/>
        </a:defRPr>
      </a:lvl1pPr>
      <a:lvl2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2pPr>
      <a:lvl3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3pPr>
      <a:lvl4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4pPr>
      <a:lvl5pPr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5pPr>
      <a:lvl6pPr marL="45685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6pPr>
      <a:lvl7pPr marL="913707"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7pPr>
      <a:lvl8pPr marL="1370561"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8pPr>
      <a:lvl9pPr marL="1827414" algn="l" rtl="0" eaLnBrk="1" fontAlgn="base" hangingPunct="1">
        <a:spcBef>
          <a:spcPct val="0"/>
        </a:spcBef>
        <a:spcAft>
          <a:spcPct val="0"/>
        </a:spcAft>
        <a:defRPr sz="3199" b="1">
          <a:solidFill>
            <a:srgbClr val="990000"/>
          </a:solidFill>
          <a:latin typeface="FrutigerNext LT Medium" pitchFamily="34" charset="0"/>
          <a:ea typeface="华文细黑" pitchFamily="2" charset="-122"/>
          <a:cs typeface="SimSun" pitchFamily="2" charset="-122"/>
        </a:defRPr>
      </a:lvl9pPr>
    </p:titleStyle>
    <p:bodyStyle>
      <a:lvl1pPr marL="342639" indent="-342639" algn="l" rtl="0" eaLnBrk="1" fontAlgn="base" hangingPunct="1">
        <a:spcBef>
          <a:spcPct val="20000"/>
        </a:spcBef>
        <a:spcAft>
          <a:spcPct val="0"/>
        </a:spcAft>
        <a:buClr>
          <a:srgbClr val="990000"/>
        </a:buClr>
        <a:buChar char="•"/>
        <a:defRPr sz="2399" b="1">
          <a:solidFill>
            <a:schemeClr val="tx1"/>
          </a:solidFill>
          <a:latin typeface="+mn-lt"/>
          <a:ea typeface="+mn-ea"/>
          <a:cs typeface="+mn-cs"/>
        </a:defRPr>
      </a:lvl1pPr>
      <a:lvl2pPr marL="742387" indent="-285534" algn="l" rtl="0" eaLnBrk="1" fontAlgn="base" hangingPunct="1">
        <a:spcBef>
          <a:spcPct val="20000"/>
        </a:spcBef>
        <a:spcAft>
          <a:spcPct val="0"/>
        </a:spcAft>
        <a:buFont typeface="Arial" charset="0"/>
        <a:buChar char="›"/>
        <a:defRPr sz="1999">
          <a:solidFill>
            <a:schemeClr val="tx1"/>
          </a:solidFill>
          <a:latin typeface="+mn-lt"/>
          <a:ea typeface="+mn-ea"/>
          <a:cs typeface="+mn-cs"/>
        </a:defRPr>
      </a:lvl2pPr>
      <a:lvl3pPr marL="1142134" indent="-2284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598987" indent="-228427" algn="l" rtl="0" eaLnBrk="1" fontAlgn="base" hangingPunct="1">
        <a:spcBef>
          <a:spcPct val="20000"/>
        </a:spcBef>
        <a:spcAft>
          <a:spcPct val="0"/>
        </a:spcAft>
        <a:buChar char="–"/>
        <a:defRPr sz="1599">
          <a:solidFill>
            <a:schemeClr val="tx1"/>
          </a:solidFill>
          <a:latin typeface="+mn-lt"/>
          <a:ea typeface="+mn-ea"/>
          <a:cs typeface="+mn-cs"/>
        </a:defRPr>
      </a:lvl4pPr>
      <a:lvl5pPr marL="205584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5pPr>
      <a:lvl6pPr marL="251269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6pPr>
      <a:lvl7pPr marL="2969547"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7pPr>
      <a:lvl8pPr marL="3426401"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8pPr>
      <a:lvl9pPr marL="3883254" indent="-228427" algn="l" rtl="0" eaLnBrk="1" fontAlgn="base" hangingPunct="1">
        <a:spcBef>
          <a:spcPct val="20000"/>
        </a:spcBef>
        <a:spcAft>
          <a:spcPct val="0"/>
        </a:spcAft>
        <a:buFont typeface="Arial" charset="0"/>
        <a:buChar char="~"/>
        <a:defRPr sz="1599">
          <a:solidFill>
            <a:schemeClr val="tx1"/>
          </a:solidFill>
          <a:latin typeface="+mn-lt"/>
          <a:ea typeface="+mn-ea"/>
          <a:cs typeface="+mn-cs"/>
        </a:defRPr>
      </a:lvl9pPr>
    </p:bodyStyle>
    <p:otherStyle>
      <a:defPPr>
        <a:defRPr lang="zh-CN"/>
      </a:defPPr>
      <a:lvl1pPr marL="0" algn="l" defTabSz="913707" rtl="0" eaLnBrk="1" latinLnBrk="0" hangingPunct="1">
        <a:defRPr sz="1733" kern="1200">
          <a:solidFill>
            <a:schemeClr val="tx1"/>
          </a:solidFill>
          <a:latin typeface="+mn-lt"/>
          <a:ea typeface="+mn-ea"/>
          <a:cs typeface="+mn-cs"/>
        </a:defRPr>
      </a:lvl1pPr>
      <a:lvl2pPr marL="456854" algn="l" defTabSz="913707" rtl="0" eaLnBrk="1" latinLnBrk="0" hangingPunct="1">
        <a:defRPr sz="1733" kern="1200">
          <a:solidFill>
            <a:schemeClr val="tx1"/>
          </a:solidFill>
          <a:latin typeface="+mn-lt"/>
          <a:ea typeface="+mn-ea"/>
          <a:cs typeface="+mn-cs"/>
        </a:defRPr>
      </a:lvl2pPr>
      <a:lvl3pPr marL="913707" algn="l" defTabSz="913707" rtl="0" eaLnBrk="1" latinLnBrk="0" hangingPunct="1">
        <a:defRPr sz="1733" kern="1200">
          <a:solidFill>
            <a:schemeClr val="tx1"/>
          </a:solidFill>
          <a:latin typeface="+mn-lt"/>
          <a:ea typeface="+mn-ea"/>
          <a:cs typeface="+mn-cs"/>
        </a:defRPr>
      </a:lvl3pPr>
      <a:lvl4pPr marL="1370561" algn="l" defTabSz="913707" rtl="0" eaLnBrk="1" latinLnBrk="0" hangingPunct="1">
        <a:defRPr sz="1733" kern="1200">
          <a:solidFill>
            <a:schemeClr val="tx1"/>
          </a:solidFill>
          <a:latin typeface="+mn-lt"/>
          <a:ea typeface="+mn-ea"/>
          <a:cs typeface="+mn-cs"/>
        </a:defRPr>
      </a:lvl4pPr>
      <a:lvl5pPr marL="1827414" algn="l" defTabSz="913707" rtl="0" eaLnBrk="1" latinLnBrk="0" hangingPunct="1">
        <a:defRPr sz="1733" kern="1200">
          <a:solidFill>
            <a:schemeClr val="tx1"/>
          </a:solidFill>
          <a:latin typeface="+mn-lt"/>
          <a:ea typeface="+mn-ea"/>
          <a:cs typeface="+mn-cs"/>
        </a:defRPr>
      </a:lvl5pPr>
      <a:lvl6pPr marL="2284268" algn="l" defTabSz="913707" rtl="0" eaLnBrk="1" latinLnBrk="0" hangingPunct="1">
        <a:defRPr sz="1733" kern="1200">
          <a:solidFill>
            <a:schemeClr val="tx1"/>
          </a:solidFill>
          <a:latin typeface="+mn-lt"/>
          <a:ea typeface="+mn-ea"/>
          <a:cs typeface="+mn-cs"/>
        </a:defRPr>
      </a:lvl6pPr>
      <a:lvl7pPr marL="2741120" algn="l" defTabSz="913707" rtl="0" eaLnBrk="1" latinLnBrk="0" hangingPunct="1">
        <a:defRPr sz="1733" kern="1200">
          <a:solidFill>
            <a:schemeClr val="tx1"/>
          </a:solidFill>
          <a:latin typeface="+mn-lt"/>
          <a:ea typeface="+mn-ea"/>
          <a:cs typeface="+mn-cs"/>
        </a:defRPr>
      </a:lvl7pPr>
      <a:lvl8pPr marL="3197974" algn="l" defTabSz="913707" rtl="0" eaLnBrk="1" latinLnBrk="0" hangingPunct="1">
        <a:defRPr sz="1733" kern="1200">
          <a:solidFill>
            <a:schemeClr val="tx1"/>
          </a:solidFill>
          <a:latin typeface="+mn-lt"/>
          <a:ea typeface="+mn-ea"/>
          <a:cs typeface="+mn-cs"/>
        </a:defRPr>
      </a:lvl8pPr>
      <a:lvl9pPr marL="3654826" algn="l" defTabSz="913707" rtl="0" eaLnBrk="1" latinLnBrk="0" hangingPunct="1">
        <a:defRPr sz="17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138941" y="306668"/>
            <a:ext cx="851206" cy="530044"/>
          </a:xfrm>
          <a:prstGeom prst="rect">
            <a:avLst/>
          </a:prstGeom>
          <a:noFill/>
        </p:spPr>
      </p:pic>
      <p:sp>
        <p:nvSpPr>
          <p:cNvPr id="8" name="TextBox 2">
            <a:extLst>
              <a:ext uri="{FF2B5EF4-FFF2-40B4-BE49-F238E27FC236}">
                <a16:creationId xmlns:a16="http://schemas.microsoft.com/office/drawing/2014/main" id="{6785A3D6-1271-D247-9E96-1B376F4BE7BE}"/>
              </a:ext>
            </a:extLst>
          </p:cNvPr>
          <p:cNvSpPr txBox="1"/>
          <p:nvPr userDrawn="1"/>
        </p:nvSpPr>
        <p:spPr>
          <a:xfrm>
            <a:off x="1007828" y="6308432"/>
            <a:ext cx="2484858" cy="276999"/>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Huawei Confidential.</a:t>
            </a:r>
            <a:r>
              <a:rPr lang="en-US" sz="1000" baseline="0"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 MindSpore</a:t>
            </a:r>
            <a:endParaRPr lang="en-US" sz="1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TextBox 3">
            <a:extLst>
              <a:ext uri="{FF2B5EF4-FFF2-40B4-BE49-F238E27FC236}">
                <a16:creationId xmlns:a16="http://schemas.microsoft.com/office/drawing/2014/main" id="{EABEE2EE-BF4D-7A4A-B3C6-9E47668CCD98}"/>
              </a:ext>
            </a:extLst>
          </p:cNvPr>
          <p:cNvSpPr txBox="1"/>
          <p:nvPr userDrawn="1"/>
        </p:nvSpPr>
        <p:spPr>
          <a:xfrm>
            <a:off x="734133" y="6364153"/>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chemeClr val="bg1"/>
                </a:solidFill>
                <a:latin typeface="微软雅黑" panose="020B0503020204020204" pitchFamily="34" charset="-122"/>
                <a:ea typeface="微软雅黑" panose="020B0503020204020204" pitchFamily="34" charset="-122"/>
                <a:cs typeface="Arial" panose="020B0604020202020204" pitchFamily="34" charset="0"/>
              </a:rPr>
              <a:pPr defTabSz="890204" fontAlgn="auto">
                <a:spcBef>
                  <a:spcPts val="0"/>
                </a:spcBef>
                <a:spcAft>
                  <a:spcPts val="0"/>
                </a:spcAft>
                <a:defRPr/>
              </a:pPr>
              <a:t>‹#›</a:t>
            </a:fld>
            <a:endParaRPr lang="en-US" sz="974"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1999680077"/>
      </p:ext>
    </p:extLst>
  </p:cSld>
  <p:clrMap bg1="lt1" tx1="dk1" bg2="lt2" tx2="dk2" accent1="accent1" accent2="accent2" accent3="accent3" accent4="accent4" accent5="accent5" accent6="accent6" hlink="hlink" folHlink="folHlink"/>
  <p:sldLayoutIdLst>
    <p:sldLayoutId id="21474839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734830" y="3045076"/>
            <a:ext cx="4161704" cy="2591488"/>
          </a:xfrm>
          <a:prstGeom prst="rect">
            <a:avLst/>
          </a:prstGeom>
        </p:spPr>
      </p:pic>
      <p:sp>
        <p:nvSpPr>
          <p:cNvPr id="4101" name="Rectangle 79"/>
          <p:cNvSpPr>
            <a:spLocks noChangeArrowheads="1"/>
          </p:cNvSpPr>
          <p:nvPr/>
        </p:nvSpPr>
        <p:spPr bwMode="auto">
          <a:xfrm>
            <a:off x="12340755" y="8469"/>
            <a:ext cx="1494950" cy="91999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a:lnSpc>
                <a:spcPct val="120000"/>
              </a:lnSpc>
              <a:spcBef>
                <a:spcPct val="20000"/>
              </a:spcBef>
            </a:pPr>
            <a:r>
              <a:rPr lang="zh-CN" altLang="en-US" sz="1466">
                <a:solidFill>
                  <a:srgbClr val="FFFFFF"/>
                </a:solidFill>
                <a:latin typeface="Calibri" charset="0"/>
                <a:ea typeface="宋体" charset="-122"/>
              </a:rPr>
              <a:t>客户或者合作伙伴的标志放在右上角</a:t>
            </a:r>
            <a:r>
              <a:rPr lang="en-US" altLang="zh-CN" sz="1466">
                <a:solidFill>
                  <a:srgbClr val="FFFFFF"/>
                </a:solidFill>
                <a:latin typeface="Calibri" charset="0"/>
                <a:ea typeface="宋体" charset="-122"/>
              </a:rPr>
              <a:t>.</a:t>
            </a:r>
            <a:endParaRPr lang="zh-CN" altLang="en-US" sz="1466">
              <a:solidFill>
                <a:srgbClr val="FFFFFF"/>
              </a:solidFill>
              <a:latin typeface="Calibri" charset="0"/>
              <a:ea typeface="宋体" charset="-122"/>
            </a:endParaRPr>
          </a:p>
        </p:txBody>
      </p:sp>
      <p:sp>
        <p:nvSpPr>
          <p:cNvPr id="76" name="矩形 75"/>
          <p:cNvSpPr/>
          <p:nvPr userDrawn="1"/>
        </p:nvSpPr>
        <p:spPr bwMode="auto">
          <a:xfrm>
            <a:off x="2338743" y="63661"/>
            <a:ext cx="6891755" cy="6446427"/>
          </a:xfrm>
          <a:prstGeom prst="rect">
            <a:avLst/>
          </a:prstGeom>
          <a:blipFill dpi="0" rotWithShape="1">
            <a:blip r:embed="rId4"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78" name="TextBox 77"/>
          <p:cNvSpPr txBox="1"/>
          <p:nvPr userDrawn="1"/>
        </p:nvSpPr>
        <p:spPr>
          <a:xfrm>
            <a:off x="1355915" y="3924867"/>
            <a:ext cx="9484933" cy="912429"/>
          </a:xfrm>
          <a:prstGeom prst="rect">
            <a:avLst/>
          </a:prstGeom>
          <a:noFill/>
        </p:spPr>
        <p:txBody>
          <a:bodyPr wrap="square" rtlCol="0">
            <a:spAutoFit/>
          </a:bodyPr>
          <a:lstStyle/>
          <a:p>
            <a:r>
              <a:rPr lang="en-US" altLang="zh-CN" sz="1066" b="1"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Copyright©2014 Huawei Technologies Co., Ltd. All Rights Reserved.</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a:p>
            <a:r>
              <a:rPr lang="en-US"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066" dirty="0">
              <a:solidFill>
                <a:srgbClr val="FFFFFF">
                  <a:lumMod val="75000"/>
                </a:srgbClr>
              </a:solidFill>
              <a:latin typeface="微软雅黑" panose="020B0503020204020204" pitchFamily="34" charset="-122"/>
              <a:ea typeface="微软雅黑" panose="020B0503020204020204" pitchFamily="34" charset="-122"/>
              <a:cs typeface="Arial" pitchFamily="34" charset="0"/>
            </a:endParaRPr>
          </a:p>
        </p:txBody>
      </p:sp>
      <p:pic>
        <p:nvPicPr>
          <p:cNvPr id="2050"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589382" y="1555451"/>
            <a:ext cx="4285807" cy="213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3779727" y="729024"/>
            <a:ext cx="4635193" cy="861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图片 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1099574" y="306668"/>
            <a:ext cx="851206" cy="530044"/>
          </a:xfrm>
          <a:prstGeom prst="rect">
            <a:avLst/>
          </a:prstGeom>
        </p:spPr>
      </p:pic>
    </p:spTree>
    <p:extLst>
      <p:ext uri="{BB962C8B-B14F-4D97-AF65-F5344CB8AC3E}">
        <p14:creationId xmlns:p14="http://schemas.microsoft.com/office/powerpoint/2010/main" val="3761959715"/>
      </p:ext>
    </p:extLst>
  </p:cSld>
  <p:clrMap bg1="lt1" tx1="dk1" bg2="lt2" tx2="dk2" accent1="accent1" accent2="accent2" accent3="accent3" accent4="accent4" accent5="accent5" accent6="accent6" hlink="hlink" folHlink="folHlink"/>
  <p:sldLayoutIdLst>
    <p:sldLayoutId id="2147483883" r:id="rId1"/>
  </p:sldLayoutIdLst>
  <p:transition advClick="0" advTm="8000">
    <p:fade thruBlk="1"/>
  </p:transition>
  <p:hf hdr="0" ftr="0" dt="0"/>
  <p:txStyles>
    <p:titleStyle>
      <a:lvl1pPr algn="l" rtl="0" eaLnBrk="0" fontAlgn="base" hangingPunct="0">
        <a:spcBef>
          <a:spcPct val="0"/>
        </a:spcBef>
        <a:spcAft>
          <a:spcPct val="0"/>
        </a:spcAft>
        <a:defRPr sz="4265" b="1">
          <a:solidFill>
            <a:srgbClr val="990000"/>
          </a:solidFill>
          <a:latin typeface="+mj-lt"/>
          <a:ea typeface="+mj-ea"/>
          <a:cs typeface="+mj-cs"/>
        </a:defRPr>
      </a:lvl1pPr>
      <a:lvl2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4265" b="1">
          <a:solidFill>
            <a:srgbClr val="990000"/>
          </a:solidFill>
          <a:latin typeface="FrutigerNext LT Medium" pitchFamily="34" charset="0"/>
          <a:ea typeface="华文细黑" pitchFamily="2" charset="-122"/>
          <a:cs typeface="宋体" charset="-122"/>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p:titleStyle>
    <p:bodyStyle>
      <a:lvl1pPr marL="457051" indent="-457051" algn="l" rtl="0" eaLnBrk="0" fontAlgn="base" hangingPunct="0">
        <a:spcBef>
          <a:spcPct val="20000"/>
        </a:spcBef>
        <a:spcAft>
          <a:spcPct val="0"/>
        </a:spcAft>
        <a:buClr>
          <a:srgbClr val="990000"/>
        </a:buClr>
        <a:buChar char="•"/>
        <a:defRPr sz="3199" b="1">
          <a:solidFill>
            <a:schemeClr val="tx1"/>
          </a:solidFill>
          <a:latin typeface="+mn-lt"/>
          <a:ea typeface="+mn-ea"/>
          <a:cs typeface="+mn-cs"/>
        </a:defRPr>
      </a:lvl1pPr>
      <a:lvl2pPr marL="990278" indent="-380876" algn="l" rtl="0" eaLnBrk="0" fontAlgn="base" hangingPunct="0">
        <a:spcBef>
          <a:spcPct val="20000"/>
        </a:spcBef>
        <a:spcAft>
          <a:spcPct val="0"/>
        </a:spcAft>
        <a:buFont typeface="Arial" charset="0"/>
        <a:buChar char="›"/>
        <a:defRPr sz="2666">
          <a:solidFill>
            <a:schemeClr val="tx1"/>
          </a:solidFill>
          <a:latin typeface="+mn-lt"/>
          <a:ea typeface="+mn-ea"/>
          <a:cs typeface="+mn-cs"/>
        </a:defRPr>
      </a:lvl2pPr>
      <a:lvl3pPr marL="1523505" indent="-304701" algn="l" rtl="0" eaLnBrk="0" fontAlgn="base" hangingPunct="0">
        <a:spcBef>
          <a:spcPct val="20000"/>
        </a:spcBef>
        <a:spcAft>
          <a:spcPct val="0"/>
        </a:spcAft>
        <a:buFont typeface="FrutigerNext LT Medium" charset="0"/>
        <a:buChar char="»"/>
        <a:defRPr>
          <a:solidFill>
            <a:schemeClr val="tx1"/>
          </a:solidFill>
          <a:latin typeface="+mn-lt"/>
          <a:ea typeface="+mn-ea"/>
          <a:cs typeface="+mn-cs"/>
        </a:defRPr>
      </a:lvl3pPr>
      <a:lvl4pPr marL="2132907" indent="-304701" algn="l" rtl="0" eaLnBrk="0" fontAlgn="base" hangingPunct="0">
        <a:spcBef>
          <a:spcPct val="20000"/>
        </a:spcBef>
        <a:spcAft>
          <a:spcPct val="0"/>
        </a:spcAft>
        <a:buChar char="–"/>
        <a:defRPr sz="2133">
          <a:solidFill>
            <a:schemeClr val="tx1"/>
          </a:solidFill>
          <a:latin typeface="+mn-lt"/>
          <a:ea typeface="+mn-ea"/>
          <a:cs typeface="+mn-cs"/>
        </a:defRPr>
      </a:lvl4pPr>
      <a:lvl5pPr marL="2742308" indent="-304701" algn="l" rtl="0" eaLnBrk="0" fontAlgn="base" hangingPunct="0">
        <a:spcBef>
          <a:spcPct val="20000"/>
        </a:spcBef>
        <a:spcAft>
          <a:spcPct val="0"/>
        </a:spcAft>
        <a:buFont typeface="Arial" charset="0"/>
        <a:buChar char="~"/>
        <a:defRPr sz="2133">
          <a:solidFill>
            <a:schemeClr val="tx1"/>
          </a:solidFill>
          <a:latin typeface="+mn-lt"/>
          <a:ea typeface="+mn-ea"/>
          <a:cs typeface="+mn-cs"/>
        </a:defRPr>
      </a:lvl5pPr>
      <a:lvl6pPr marL="3351710"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1112"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0514"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79916" indent="-304701"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8804" rtl="0" eaLnBrk="1" latinLnBrk="0" hangingPunct="1">
        <a:defRPr sz="2399" kern="1200">
          <a:solidFill>
            <a:schemeClr val="tx1"/>
          </a:solidFill>
          <a:latin typeface="+mn-lt"/>
          <a:ea typeface="+mn-ea"/>
          <a:cs typeface="+mn-cs"/>
        </a:defRPr>
      </a:lvl1pPr>
      <a:lvl2pPr marL="609402" algn="l" defTabSz="1218804" rtl="0" eaLnBrk="1" latinLnBrk="0" hangingPunct="1">
        <a:defRPr sz="2399" kern="1200">
          <a:solidFill>
            <a:schemeClr val="tx1"/>
          </a:solidFill>
          <a:latin typeface="+mn-lt"/>
          <a:ea typeface="+mn-ea"/>
          <a:cs typeface="+mn-cs"/>
        </a:defRPr>
      </a:lvl2pPr>
      <a:lvl3pPr marL="1218804" algn="l" defTabSz="1218804" rtl="0" eaLnBrk="1" latinLnBrk="0" hangingPunct="1">
        <a:defRPr sz="2399" kern="1200">
          <a:solidFill>
            <a:schemeClr val="tx1"/>
          </a:solidFill>
          <a:latin typeface="+mn-lt"/>
          <a:ea typeface="+mn-ea"/>
          <a:cs typeface="+mn-cs"/>
        </a:defRPr>
      </a:lvl3pPr>
      <a:lvl4pPr marL="1828206" algn="l" defTabSz="1218804" rtl="0" eaLnBrk="1" latinLnBrk="0" hangingPunct="1">
        <a:defRPr sz="2399" kern="1200">
          <a:solidFill>
            <a:schemeClr val="tx1"/>
          </a:solidFill>
          <a:latin typeface="+mn-lt"/>
          <a:ea typeface="+mn-ea"/>
          <a:cs typeface="+mn-cs"/>
        </a:defRPr>
      </a:lvl4pPr>
      <a:lvl5pPr marL="2437608" algn="l" defTabSz="1218804" rtl="0" eaLnBrk="1" latinLnBrk="0" hangingPunct="1">
        <a:defRPr sz="2399" kern="1200">
          <a:solidFill>
            <a:schemeClr val="tx1"/>
          </a:solidFill>
          <a:latin typeface="+mn-lt"/>
          <a:ea typeface="+mn-ea"/>
          <a:cs typeface="+mn-cs"/>
        </a:defRPr>
      </a:lvl5pPr>
      <a:lvl6pPr marL="3047009" algn="l" defTabSz="1218804" rtl="0" eaLnBrk="1" latinLnBrk="0" hangingPunct="1">
        <a:defRPr sz="2399" kern="1200">
          <a:solidFill>
            <a:schemeClr val="tx1"/>
          </a:solidFill>
          <a:latin typeface="+mn-lt"/>
          <a:ea typeface="+mn-ea"/>
          <a:cs typeface="+mn-cs"/>
        </a:defRPr>
      </a:lvl6pPr>
      <a:lvl7pPr marL="3656411" algn="l" defTabSz="1218804" rtl="0" eaLnBrk="1" latinLnBrk="0" hangingPunct="1">
        <a:defRPr sz="2399" kern="1200">
          <a:solidFill>
            <a:schemeClr val="tx1"/>
          </a:solidFill>
          <a:latin typeface="+mn-lt"/>
          <a:ea typeface="+mn-ea"/>
          <a:cs typeface="+mn-cs"/>
        </a:defRPr>
      </a:lvl7pPr>
      <a:lvl8pPr marL="4265813" algn="l" defTabSz="1218804" rtl="0" eaLnBrk="1" latinLnBrk="0" hangingPunct="1">
        <a:defRPr sz="2399" kern="1200">
          <a:solidFill>
            <a:schemeClr val="tx1"/>
          </a:solidFill>
          <a:latin typeface="+mn-lt"/>
          <a:ea typeface="+mn-ea"/>
          <a:cs typeface="+mn-cs"/>
        </a:defRPr>
      </a:lvl8pPr>
      <a:lvl9pPr marL="4875215" algn="l" defTabSz="1218804"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MindSpore</a:t>
            </a:r>
            <a:r>
              <a:rPr lang="zh-CN" altLang="en-US" sz="4400" dirty="0"/>
              <a:t>初级课程</a:t>
            </a:r>
          </a:p>
        </p:txBody>
      </p:sp>
      <p:sp>
        <p:nvSpPr>
          <p:cNvPr id="6" name="副标题 2">
            <a:extLst>
              <a:ext uri="{FF2B5EF4-FFF2-40B4-BE49-F238E27FC236}">
                <a16:creationId xmlns:a16="http://schemas.microsoft.com/office/drawing/2014/main" id="{D695FD64-E953-234D-8BB1-4E97B5A089B9}"/>
              </a:ext>
            </a:extLst>
          </p:cNvPr>
          <p:cNvSpPr>
            <a:spLocks noGrp="1"/>
          </p:cNvSpPr>
          <p:nvPr>
            <p:ph type="subTitle" idx="11"/>
          </p:nvPr>
        </p:nvSpPr>
        <p:spPr>
          <a:xfrm>
            <a:off x="1417861" y="4389106"/>
            <a:ext cx="5160761" cy="768086"/>
          </a:xfrm>
        </p:spPr>
        <p:txBody>
          <a:bodyPr/>
          <a:lstStyle/>
          <a:p>
            <a:r>
              <a:rPr lang="en-US" altLang="zh-CN" sz="2200" b="1" dirty="0"/>
              <a:t>ZOMI</a:t>
            </a:r>
            <a:r>
              <a:rPr lang="zh-CN" altLang="en-US" sz="2200" b="1" dirty="0"/>
              <a:t> 酱</a:t>
            </a:r>
          </a:p>
        </p:txBody>
      </p:sp>
      <p:pic>
        <p:nvPicPr>
          <p:cNvPr id="7" name="图片 6">
            <a:extLst>
              <a:ext uri="{FF2B5EF4-FFF2-40B4-BE49-F238E27FC236}">
                <a16:creationId xmlns:a16="http://schemas.microsoft.com/office/drawing/2014/main" id="{A64CC4E1-6610-0243-9939-4520CC783B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81" y="4485630"/>
            <a:ext cx="575037" cy="575037"/>
          </a:xfrm>
          <a:prstGeom prst="ellipse">
            <a:avLst/>
          </a:prstGeom>
          <a:ln w="57150" cap="rnd">
            <a:noFill/>
            <a:prstDash val="sysDot"/>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673046949"/>
      </p:ext>
    </p:extLst>
  </p:cSld>
  <p:clrMapOvr>
    <a:masterClrMapping/>
  </p:clrMapOvr>
  <p:transition advClick="0" advTm="8000">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latin typeface="+mj-ea"/>
                <a:sym typeface="Huawei Sans" panose="020C0503030203020204" pitchFamily="34" charset="0"/>
              </a:rPr>
              <a:t>关于本课程</a:t>
            </a:r>
            <a:endParaRPr kumimoji="1" lang="zh-CN" altLang="en-US" dirty="0"/>
          </a:p>
        </p:txBody>
      </p:sp>
      <p:sp>
        <p:nvSpPr>
          <p:cNvPr id="3" name="内容占位符 2">
            <a:extLst>
              <a:ext uri="{FF2B5EF4-FFF2-40B4-BE49-F238E27FC236}">
                <a16:creationId xmlns:a16="http://schemas.microsoft.com/office/drawing/2014/main" id="{777ED92B-92FB-8C4F-8239-77690F664FFA}"/>
              </a:ext>
            </a:extLst>
          </p:cNvPr>
          <p:cNvSpPr>
            <a:spLocks noGrp="1"/>
          </p:cNvSpPr>
          <p:nvPr>
            <p:ph sz="half" idx="1"/>
          </p:nvPr>
        </p:nvSpPr>
        <p:spPr>
          <a:xfrm>
            <a:off x="623636" y="1268760"/>
            <a:ext cx="10963473" cy="4525736"/>
          </a:xfrm>
        </p:spPr>
        <p:txBody>
          <a:bodyPr/>
          <a:lstStyle/>
          <a:p>
            <a:pPr marL="457200" indent="-457200">
              <a:buFont typeface="+mj-lt"/>
              <a:buAutoNum type="arabicPeriod"/>
            </a:pPr>
            <a:r>
              <a:rPr lang="zh-CN" altLang="en-US" sz="1800" b="1" dirty="0"/>
              <a:t>课程内容</a:t>
            </a:r>
            <a:endParaRPr lang="en-US" altLang="zh-CN" sz="1800" b="1" dirty="0"/>
          </a:p>
          <a:p>
            <a:pPr lvl="1"/>
            <a:r>
              <a:rPr lang="zh-CN" altLang="en-US" sz="1800" dirty="0">
                <a:solidFill>
                  <a:schemeClr val="bg2"/>
                </a:solidFill>
              </a:rPr>
              <a:t>快速入门：准备数据 </a:t>
            </a:r>
            <a:r>
              <a:rPr lang="en-US" altLang="zh-CN" sz="1800" dirty="0">
                <a:solidFill>
                  <a:schemeClr val="bg2"/>
                </a:solidFill>
              </a:rPr>
              <a:t>-</a:t>
            </a:r>
            <a:r>
              <a:rPr lang="zh-CN" altLang="en-US" sz="1800" dirty="0">
                <a:solidFill>
                  <a:schemeClr val="bg2"/>
                </a:solidFill>
              </a:rPr>
              <a:t> 创建模型 </a:t>
            </a:r>
            <a:r>
              <a:rPr lang="en-US" altLang="zh-CN" sz="1800" dirty="0">
                <a:solidFill>
                  <a:schemeClr val="bg2"/>
                </a:solidFill>
              </a:rPr>
              <a:t>–</a:t>
            </a:r>
            <a:r>
              <a:rPr lang="zh-CN" altLang="en-US" sz="1800" dirty="0">
                <a:solidFill>
                  <a:schemeClr val="bg2"/>
                </a:solidFill>
              </a:rPr>
              <a:t> 损失与优化 </a:t>
            </a:r>
            <a:r>
              <a:rPr lang="en-US" altLang="zh-CN" sz="1800" dirty="0">
                <a:solidFill>
                  <a:schemeClr val="bg2"/>
                </a:solidFill>
              </a:rPr>
              <a:t>-</a:t>
            </a:r>
            <a:r>
              <a:rPr lang="zh-CN" altLang="en-US" sz="1800" dirty="0">
                <a:solidFill>
                  <a:schemeClr val="bg2"/>
                </a:solidFill>
              </a:rPr>
              <a:t> 训练与推理</a:t>
            </a:r>
          </a:p>
          <a:p>
            <a:pPr lvl="1"/>
            <a:r>
              <a:rPr lang="zh-CN" altLang="en-US" sz="1800" dirty="0">
                <a:solidFill>
                  <a:schemeClr val="bg2"/>
                </a:solidFill>
              </a:rPr>
              <a:t>张量 </a:t>
            </a:r>
            <a:r>
              <a:rPr lang="en-US" altLang="zh-CN" sz="1800" dirty="0">
                <a:solidFill>
                  <a:schemeClr val="bg2"/>
                </a:solidFill>
              </a:rPr>
              <a:t>Tensor</a:t>
            </a:r>
            <a:r>
              <a:rPr lang="zh-CN" altLang="en-US" sz="1800" dirty="0">
                <a:solidFill>
                  <a:schemeClr val="bg2"/>
                </a:solidFill>
              </a:rPr>
              <a:t>：初始化 </a:t>
            </a:r>
            <a:r>
              <a:rPr lang="en-US" altLang="zh-CN" sz="1800" dirty="0">
                <a:solidFill>
                  <a:schemeClr val="bg2"/>
                </a:solidFill>
              </a:rPr>
              <a:t>–</a:t>
            </a:r>
            <a:r>
              <a:rPr lang="zh-CN" altLang="en-US" sz="1800" dirty="0">
                <a:solidFill>
                  <a:schemeClr val="bg2"/>
                </a:solidFill>
              </a:rPr>
              <a:t> 属性 </a:t>
            </a:r>
            <a:r>
              <a:rPr lang="en-US" altLang="zh-CN" sz="1800" dirty="0">
                <a:solidFill>
                  <a:schemeClr val="bg2"/>
                </a:solidFill>
              </a:rPr>
              <a:t>–</a:t>
            </a:r>
            <a:r>
              <a:rPr lang="zh-CN" altLang="en-US" sz="1800" dirty="0">
                <a:solidFill>
                  <a:schemeClr val="bg2"/>
                </a:solidFill>
              </a:rPr>
              <a:t> 索引 </a:t>
            </a:r>
            <a:r>
              <a:rPr lang="en-US" altLang="zh-CN" sz="1800" dirty="0">
                <a:solidFill>
                  <a:schemeClr val="bg2"/>
                </a:solidFill>
              </a:rPr>
              <a:t>–</a:t>
            </a:r>
            <a:r>
              <a:rPr lang="zh-CN" altLang="en-US" sz="1800" dirty="0">
                <a:solidFill>
                  <a:schemeClr val="bg2"/>
                </a:solidFill>
              </a:rPr>
              <a:t> 转换</a:t>
            </a:r>
            <a:endParaRPr lang="en-US" altLang="zh-CN" sz="1800" dirty="0">
              <a:solidFill>
                <a:schemeClr val="bg2"/>
              </a:solidFill>
            </a:endParaRPr>
          </a:p>
          <a:p>
            <a:pPr lvl="1"/>
            <a:r>
              <a:rPr lang="zh-CN" altLang="en-US" sz="1800" dirty="0">
                <a:solidFill>
                  <a:schemeClr val="bg2"/>
                </a:solidFill>
              </a:rPr>
              <a:t>数据处理：整体流程 </a:t>
            </a:r>
            <a:r>
              <a:rPr lang="en-US" altLang="zh-CN" sz="1800" dirty="0">
                <a:solidFill>
                  <a:schemeClr val="bg2"/>
                </a:solidFill>
              </a:rPr>
              <a:t>–</a:t>
            </a:r>
            <a:r>
              <a:rPr lang="zh-CN" altLang="en-US" sz="1800" dirty="0">
                <a:solidFill>
                  <a:schemeClr val="bg2"/>
                </a:solidFill>
              </a:rPr>
              <a:t> 加载 </a:t>
            </a:r>
            <a:r>
              <a:rPr lang="en-US" altLang="zh-CN" sz="1800" dirty="0">
                <a:solidFill>
                  <a:schemeClr val="bg2"/>
                </a:solidFill>
              </a:rPr>
              <a:t>–</a:t>
            </a:r>
            <a:r>
              <a:rPr lang="zh-CN" altLang="en-US" sz="1800" dirty="0">
                <a:solidFill>
                  <a:schemeClr val="bg2"/>
                </a:solidFill>
              </a:rPr>
              <a:t> 迭代 </a:t>
            </a:r>
            <a:r>
              <a:rPr lang="en-US" altLang="zh-CN" sz="1800" dirty="0">
                <a:solidFill>
                  <a:schemeClr val="bg2"/>
                </a:solidFill>
              </a:rPr>
              <a:t>–</a:t>
            </a:r>
            <a:r>
              <a:rPr lang="zh-CN" altLang="en-US" sz="1800" dirty="0">
                <a:solidFill>
                  <a:schemeClr val="bg2"/>
                </a:solidFill>
              </a:rPr>
              <a:t> 处理与增强</a:t>
            </a:r>
          </a:p>
          <a:p>
            <a:pPr lvl="1"/>
            <a:r>
              <a:rPr lang="zh-CN" altLang="en-US" sz="1800" dirty="0">
                <a:solidFill>
                  <a:schemeClr val="bg2"/>
                </a:solidFill>
              </a:rPr>
              <a:t>创建网络：定义模型 </a:t>
            </a:r>
            <a:r>
              <a:rPr lang="en-US" altLang="zh-CN" sz="1800" dirty="0">
                <a:solidFill>
                  <a:schemeClr val="bg2"/>
                </a:solidFill>
              </a:rPr>
              <a:t>–</a:t>
            </a:r>
            <a:r>
              <a:rPr lang="zh-CN" altLang="en-US" sz="1800" dirty="0">
                <a:solidFill>
                  <a:schemeClr val="bg2"/>
                </a:solidFill>
              </a:rPr>
              <a:t> 模型参数 </a:t>
            </a:r>
            <a:r>
              <a:rPr lang="en-US" altLang="zh-CN" sz="1800" dirty="0">
                <a:solidFill>
                  <a:schemeClr val="bg2"/>
                </a:solidFill>
              </a:rPr>
              <a:t>–</a:t>
            </a:r>
            <a:r>
              <a:rPr lang="zh-CN" altLang="en-US" sz="1800" dirty="0">
                <a:solidFill>
                  <a:schemeClr val="bg2"/>
                </a:solidFill>
              </a:rPr>
              <a:t> 构建网络</a:t>
            </a:r>
          </a:p>
          <a:p>
            <a:pPr lvl="1"/>
            <a:r>
              <a:rPr lang="zh-CN" altLang="en-US" sz="1800" dirty="0">
                <a:solidFill>
                  <a:schemeClr val="bg2"/>
                </a:solidFill>
              </a:rPr>
              <a:t>自动微分：求导 </a:t>
            </a:r>
            <a:r>
              <a:rPr lang="en-US" altLang="zh-CN" sz="1800" dirty="0">
                <a:solidFill>
                  <a:schemeClr val="bg2"/>
                </a:solidFill>
              </a:rPr>
              <a:t>–</a:t>
            </a:r>
            <a:r>
              <a:rPr lang="zh-CN" altLang="en-US" sz="1800" dirty="0">
                <a:solidFill>
                  <a:schemeClr val="bg2"/>
                </a:solidFill>
              </a:rPr>
              <a:t> 梯度缩放 </a:t>
            </a:r>
            <a:r>
              <a:rPr lang="en-US" altLang="zh-CN" sz="1800" dirty="0">
                <a:solidFill>
                  <a:schemeClr val="bg2"/>
                </a:solidFill>
              </a:rPr>
              <a:t>–</a:t>
            </a:r>
            <a:r>
              <a:rPr lang="zh-CN" altLang="en-US" sz="1800" dirty="0">
                <a:solidFill>
                  <a:schemeClr val="bg2"/>
                </a:solidFill>
              </a:rPr>
              <a:t> 停止计算</a:t>
            </a:r>
          </a:p>
          <a:p>
            <a:pPr lvl="1"/>
            <a:r>
              <a:rPr lang="zh-CN" altLang="en-US" sz="1800" dirty="0">
                <a:solidFill>
                  <a:schemeClr val="bg2"/>
                </a:solidFill>
              </a:rPr>
              <a:t>模型训练：超参 </a:t>
            </a:r>
            <a:r>
              <a:rPr lang="en-US" altLang="zh-CN" sz="1800" dirty="0">
                <a:solidFill>
                  <a:schemeClr val="bg2"/>
                </a:solidFill>
              </a:rPr>
              <a:t>–</a:t>
            </a:r>
            <a:r>
              <a:rPr lang="zh-CN" altLang="en-US" sz="1800" dirty="0">
                <a:solidFill>
                  <a:schemeClr val="bg2"/>
                </a:solidFill>
              </a:rPr>
              <a:t> 损失函数 </a:t>
            </a:r>
            <a:r>
              <a:rPr lang="en-US" altLang="zh-CN" sz="1800" dirty="0">
                <a:solidFill>
                  <a:schemeClr val="bg2"/>
                </a:solidFill>
              </a:rPr>
              <a:t>–</a:t>
            </a:r>
            <a:r>
              <a:rPr lang="zh-CN" altLang="en-US" sz="1800" dirty="0">
                <a:solidFill>
                  <a:schemeClr val="bg2"/>
                </a:solidFill>
              </a:rPr>
              <a:t> 优化器 </a:t>
            </a:r>
            <a:r>
              <a:rPr lang="en-US" altLang="zh-CN" sz="1800" dirty="0">
                <a:solidFill>
                  <a:schemeClr val="bg2"/>
                </a:solidFill>
              </a:rPr>
              <a:t>–</a:t>
            </a:r>
            <a:r>
              <a:rPr lang="zh-CN" altLang="en-US" sz="1800" dirty="0">
                <a:solidFill>
                  <a:schemeClr val="bg2"/>
                </a:solidFill>
              </a:rPr>
              <a:t> 训练</a:t>
            </a:r>
          </a:p>
          <a:p>
            <a:pPr lvl="1"/>
            <a:r>
              <a:rPr lang="zh-CN" altLang="en-US" sz="1800" dirty="0">
                <a:solidFill>
                  <a:schemeClr val="tx1"/>
                </a:solidFill>
              </a:rPr>
              <a:t>保存与加载：模型保存 </a:t>
            </a:r>
            <a:r>
              <a:rPr lang="en-US" altLang="zh-CN" sz="1800" dirty="0">
                <a:solidFill>
                  <a:schemeClr val="tx1"/>
                </a:solidFill>
              </a:rPr>
              <a:t>–</a:t>
            </a:r>
            <a:r>
              <a:rPr lang="zh-CN" altLang="en-US" sz="1800" dirty="0">
                <a:solidFill>
                  <a:schemeClr val="tx1"/>
                </a:solidFill>
              </a:rPr>
              <a:t> 加载模型 </a:t>
            </a:r>
            <a:r>
              <a:rPr lang="en-US" altLang="zh-CN" sz="1800" dirty="0">
                <a:solidFill>
                  <a:schemeClr val="tx1"/>
                </a:solidFill>
              </a:rPr>
              <a:t>–</a:t>
            </a:r>
            <a:r>
              <a:rPr lang="zh-CN" altLang="en-US" sz="1800" dirty="0">
                <a:solidFill>
                  <a:schemeClr val="tx1"/>
                </a:solidFill>
              </a:rPr>
              <a:t> 迁移学习</a:t>
            </a:r>
          </a:p>
          <a:p>
            <a:pPr lvl="1"/>
            <a:r>
              <a:rPr lang="zh-CN" altLang="en-US" sz="1800" dirty="0">
                <a:solidFill>
                  <a:schemeClr val="bg2"/>
                </a:solidFill>
              </a:rPr>
              <a:t>推理与部署：模型导出 </a:t>
            </a:r>
            <a:r>
              <a:rPr lang="en-US" altLang="zh-CN" sz="1800" dirty="0">
                <a:solidFill>
                  <a:schemeClr val="bg2"/>
                </a:solidFill>
              </a:rPr>
              <a:t>–</a:t>
            </a:r>
            <a:r>
              <a:rPr lang="zh-CN" altLang="en-US" sz="1800" dirty="0">
                <a:solidFill>
                  <a:schemeClr val="bg2"/>
                </a:solidFill>
              </a:rPr>
              <a:t> 转换格式 </a:t>
            </a:r>
            <a:r>
              <a:rPr lang="en-US" altLang="zh-CN" sz="1800" dirty="0">
                <a:solidFill>
                  <a:schemeClr val="bg2"/>
                </a:solidFill>
              </a:rPr>
              <a:t>–</a:t>
            </a:r>
            <a:r>
              <a:rPr lang="zh-CN" altLang="en-US" sz="1800" dirty="0">
                <a:solidFill>
                  <a:schemeClr val="bg2"/>
                </a:solidFill>
              </a:rPr>
              <a:t> 部署与体验</a:t>
            </a:r>
          </a:p>
        </p:txBody>
      </p:sp>
    </p:spTree>
    <p:extLst>
      <p:ext uri="{BB962C8B-B14F-4D97-AF65-F5344CB8AC3E}">
        <p14:creationId xmlns:p14="http://schemas.microsoft.com/office/powerpoint/2010/main" val="807546990"/>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D4934B-A6D5-F641-A028-A1441C365755}"/>
              </a:ext>
            </a:extLst>
          </p:cNvPr>
          <p:cNvSpPr>
            <a:spLocks noGrp="1"/>
          </p:cNvSpPr>
          <p:nvPr>
            <p:ph type="title"/>
          </p:nvPr>
        </p:nvSpPr>
        <p:spPr/>
        <p:txBody>
          <a:bodyPr/>
          <a:lstStyle/>
          <a:p>
            <a:r>
              <a:rPr lang="zh-CN" altLang="en-US" dirty="0"/>
              <a:t>模型保存 与 加载</a:t>
            </a:r>
            <a:endParaRPr lang="en-US" altLang="zh-CN" dirty="0"/>
          </a:p>
        </p:txBody>
      </p:sp>
      <p:pic>
        <p:nvPicPr>
          <p:cNvPr id="6" name="图片 5">
            <a:extLst>
              <a:ext uri="{FF2B5EF4-FFF2-40B4-BE49-F238E27FC236}">
                <a16:creationId xmlns:a16="http://schemas.microsoft.com/office/drawing/2014/main" id="{F1F4FC9F-C1C2-0D49-8A6D-BC9E01D38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789" y="1556792"/>
            <a:ext cx="9777164" cy="4068276"/>
          </a:xfrm>
          <a:prstGeom prst="rect">
            <a:avLst/>
          </a:prstGeom>
        </p:spPr>
      </p:pic>
    </p:spTree>
    <p:extLst>
      <p:ext uri="{BB962C8B-B14F-4D97-AF65-F5344CB8AC3E}">
        <p14:creationId xmlns:p14="http://schemas.microsoft.com/office/powerpoint/2010/main" val="3851442272"/>
      </p:ext>
    </p:extLst>
  </p:cSld>
  <p:clrMapOvr>
    <a:masterClrMapping/>
  </p:clrMapOvr>
  <mc:AlternateContent xmlns:mc="http://schemas.openxmlformats.org/markup-compatibility/2006" xmlns:p14="http://schemas.microsoft.com/office/powerpoint/2010/main">
    <mc:Choice Requires="p14">
      <p:transition spd="slow" p14:dur="2000" advClick="0" advTm="8000"/>
    </mc:Choice>
    <mc:Fallback xmlns="">
      <p:transition spd="slow"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A8DE03-F020-F643-AF95-EFA37C31D3FA}"/>
              </a:ext>
            </a:extLst>
          </p:cNvPr>
          <p:cNvSpPr>
            <a:spLocks noGrp="1"/>
          </p:cNvSpPr>
          <p:nvPr>
            <p:ph type="title"/>
          </p:nvPr>
        </p:nvSpPr>
        <p:spPr/>
        <p:txBody>
          <a:bodyPr/>
          <a:lstStyle/>
          <a:p>
            <a:r>
              <a:rPr kumimoji="1" lang="zh-CN" altLang="en-US" dirty="0"/>
              <a:t>本章小结</a:t>
            </a:r>
          </a:p>
        </p:txBody>
      </p:sp>
      <p:sp>
        <p:nvSpPr>
          <p:cNvPr id="3" name="内容占位符 2">
            <a:extLst>
              <a:ext uri="{FF2B5EF4-FFF2-40B4-BE49-F238E27FC236}">
                <a16:creationId xmlns:a16="http://schemas.microsoft.com/office/drawing/2014/main" id="{699126EF-4462-0842-8A2A-73DEFBE928AA}"/>
              </a:ext>
            </a:extLst>
          </p:cNvPr>
          <p:cNvSpPr>
            <a:spLocks noGrp="1"/>
          </p:cNvSpPr>
          <p:nvPr>
            <p:ph sz="half" idx="1"/>
          </p:nvPr>
        </p:nvSpPr>
        <p:spPr/>
        <p:txBody>
          <a:bodyPr/>
          <a:lstStyle/>
          <a:p>
            <a:r>
              <a:rPr kumimoji="1" lang="zh-CN" altLang="en-US" dirty="0"/>
              <a:t>学习了保存模型</a:t>
            </a:r>
            <a:endParaRPr kumimoji="1" lang="en-US" altLang="zh-CN" dirty="0"/>
          </a:p>
          <a:p>
            <a:r>
              <a:rPr kumimoji="1" lang="zh-CN" altLang="en-US" dirty="0"/>
              <a:t>学习</a:t>
            </a:r>
            <a:r>
              <a:rPr kumimoji="1" lang="zh-CN" altLang="en-US"/>
              <a:t>了加载权重</a:t>
            </a:r>
            <a:endParaRPr kumimoji="1" lang="en-US" altLang="zh-CN" dirty="0"/>
          </a:p>
        </p:txBody>
      </p:sp>
    </p:spTree>
    <p:extLst>
      <p:ext uri="{BB962C8B-B14F-4D97-AF65-F5344CB8AC3E}">
        <p14:creationId xmlns:p14="http://schemas.microsoft.com/office/powerpoint/2010/main" val="790844656"/>
      </p:ext>
    </p:extLst>
  </p:cSld>
  <p:clrMapOvr>
    <a:masterClrMapping/>
  </p:clrMapOvr>
  <p:transition advClick="0" advTm="8000">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7015185"/>
      </p:ext>
    </p:extLst>
  </p:cSld>
  <p:clrMapOvr>
    <a:masterClrMapping/>
  </p:clrMapOvr>
  <p:transition advClick="0" advTm="8000">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MH_CONTENTSID" val="509"/>
  <p:tag name="MH_SECTIONID" val="510,511,512,513,514,515,516,517,518,"/>
  <p:tag name="ISPRING_RESOURCE_PATHS_HASH_2" val="2db23b942c62c2c4cb60aef5a1d9cb0bf3ec243"/>
  <p:tag name="ISPRING_RESOURCE_PATHS_HASH_PRESENTER" val="90ea96664a412a4b1669132765de5862514a1fa"/>
</p:tagLst>
</file>

<file path=ppt/theme/theme1.xml><?xml version="1.0" encoding="utf-8"?>
<a:theme xmlns:a="http://schemas.openxmlformats.org/drawingml/2006/main" name="Title1">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2">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ontent01">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Content02">
  <a:themeElements>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txDef>
      <a:spPr>
        <a:noFill/>
      </a:spPr>
      <a:bodyPr wrap="square" rtlCol="0">
        <a:spAutoFit/>
      </a:bodyPr>
      <a:lstStyle>
        <a:defPPr>
          <a:buNone/>
          <a:defRPr b="0" dirty="0" err="1" smtClean="0">
            <a:latin typeface="+mn-lt"/>
          </a:defRPr>
        </a:defPPr>
      </a:lstStyle>
    </a:tx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ankyou">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14373</TotalTime>
  <Words>131</Words>
  <Application>Microsoft Macintosh PowerPoint</Application>
  <PresentationFormat>自定义</PresentationFormat>
  <Paragraphs>18</Paragraphs>
  <Slides>5</Slides>
  <Notes>1</Notes>
  <HiddenSlides>0</HiddenSlides>
  <MMClips>0</MMClips>
  <ScaleCrop>false</ScaleCrop>
  <HeadingPairs>
    <vt:vector size="6" baseType="variant">
      <vt:variant>
        <vt:lpstr>已用的字体</vt:lpstr>
      </vt:variant>
      <vt:variant>
        <vt:i4>8</vt:i4>
      </vt:variant>
      <vt:variant>
        <vt:lpstr>主题</vt:lpstr>
      </vt:variant>
      <vt:variant>
        <vt:i4>6</vt:i4>
      </vt:variant>
      <vt:variant>
        <vt:lpstr>幻灯片标题</vt:lpstr>
      </vt:variant>
      <vt:variant>
        <vt:i4>5</vt:i4>
      </vt:variant>
    </vt:vector>
  </HeadingPairs>
  <TitlesOfParts>
    <vt:vector size="19" baseType="lpstr">
      <vt:lpstr>黑体</vt:lpstr>
      <vt:lpstr>微软雅黑</vt:lpstr>
      <vt:lpstr>FrutigerNext LT Bold</vt:lpstr>
      <vt:lpstr>FrutigerNext LT Light</vt:lpstr>
      <vt:lpstr>FrutigerNext LT Medium</vt:lpstr>
      <vt:lpstr>Arial</vt:lpstr>
      <vt:lpstr>Calibri</vt:lpstr>
      <vt:lpstr>Wingdings</vt:lpstr>
      <vt:lpstr>Title1</vt:lpstr>
      <vt:lpstr>Title2</vt:lpstr>
      <vt:lpstr>content01</vt:lpstr>
      <vt:lpstr>Content02</vt:lpstr>
      <vt:lpstr>code01</vt:lpstr>
      <vt:lpstr>Thankyou</vt:lpstr>
      <vt:lpstr>MindSpore初级课程</vt:lpstr>
      <vt:lpstr>关于本课程</vt:lpstr>
      <vt:lpstr>模型保存 与 加载</vt:lpstr>
      <vt:lpstr>本章小结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COE延伸拉美北地区部试点小结：COE和HRBP协同关系</dc:title>
  <dc:creator>c00123705</dc:creator>
  <cp:lastModifiedBy>zomi</cp:lastModifiedBy>
  <cp:revision>1091</cp:revision>
  <dcterms:created xsi:type="dcterms:W3CDTF">2015-01-14T10:38:57Z</dcterms:created>
  <dcterms:modified xsi:type="dcterms:W3CDTF">2022-03-13T08:00:59Z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(4)hSH1c7EeH9DQqfYMTIReoPFik6LFaxH3KwskLNIU0YKIhjwHvVEjrpLWRqV7uIyGpejSF8KM
sv86SGgn9Ir3TkqYRrjdIwEgKGc4A/21HNjhA2K4aoeLYit94NfPUr2W3WEAwlLGrM1fDZ2+
VFZBqGvXyVklZplNn/LLsIUC6LHdqFRGfGSjLAeWNtF9b8dKkx0pCePVo4XRx0wmYPE7Ybyl
GTFmfROjjlVgxbal9i</vt:lpwstr>
  </property>
  <property fmtid="{D5CDD505-2E9C-101B-9397-08002B2CF9AE}" pid="7" name="_new_ms_pID_725431">
    <vt:lpwstr>e2wsJP4jz6HOGlkmsPr9lrGo1kEdZbvIAvT2sHKPFPy1mAMY17K9yP
q0z7h3Mbp3oHCSWtHsGqtMZGqCtdNXLFH4qkTcCVLG6h+BsdkQxjO07TYTq5Xj8+TJlSzdNN
pMLgrzfz+fBNdlRPF7WOfUxHtG9eDQfvfWuoRi3/et3FopfT6kW3iU3/ejNmFH4uNHwRL6EZ
AI10ZwDNh7NCRWyFwLeK4XdI6tcHp0GpM6H/</vt:lpwstr>
  </property>
  <property fmtid="{D5CDD505-2E9C-101B-9397-08002B2CF9AE}" pid="8" name="_new_ms_pID_725432">
    <vt:lpwstr>nQWu2vqa8qQgkzWaIlPHeRTXlXVESk0CZtQj
TDR3P43mY6wtoRSu00px5Wvzs2/uQ46qlskKVa3qN1K2L/UbjqmW7xRYkNOqqXgDZyPVEPp0
5u9vElhisHqgikUkqWfNvQqUVCqjQjfv7x2S59f1cW3HusQjGp822jmIOkOLJhq/XkGFSwz0
mJ4ECIZN4vmZcUSKwGbG2hxH/RQgoDyJx3IqMvPJstAjkAnmymPksH</vt:lpwstr>
  </property>
  <property fmtid="{D5CDD505-2E9C-101B-9397-08002B2CF9AE}" pid="9" name="_new_ms_pID_725433">
    <vt:lpwstr>/MFPS8s5615+AVDMpW
6G8LCA==</vt:lpwstr>
  </property>
  <property fmtid="{D5CDD505-2E9C-101B-9397-08002B2CF9AE}" pid="10" name="_2015_ms_pID_725343">
    <vt:lpwstr>(3)zMsu/D25T2549d4QwE/oB6Z3XT7Unuaugg9BbDn5SnyEftC7v3E9spTa1olQkAXsJ9oT7h2Z
Jt8YNy5B9OKOHsrp28hovBtFwQzGWnvf+nShjaUK66j1hVLwD8UGIpbL0t54/PLP6pmQTNl7
2AFreNXTUy4ADSEZkjM3+KP0iSp5FOg2DEt6ChWCxV2UD3ha78Wlic5m4ZrgUGFu2gxAVNyC
JNXz8rGA/UHsXeZLey</vt:lpwstr>
  </property>
  <property fmtid="{D5CDD505-2E9C-101B-9397-08002B2CF9AE}" pid="11" name="_2015_ms_pID_7253431">
    <vt:lpwstr>vw3TuZxZ2fdgMi8rilaYZ7yzdKxXjyfqpdLzw8KTF661sk0erWWMKK
/U4ZcB2Acg/VLjCtxWaPIOEI7zDD3AL8ihu4Z9IOGLXbTzB7eo8CO28VAwtZlTG2MdnkKGRA
3Sfz3JlXufjSwBr3HhN+ss+9pzDdjdMlli8VnecsMywf8v0d5noa2fsX1ZOzNNjp9mvfXS+G
ro6le3DgV0YYx7/s1z9EupudmxnZcgJ4EiqW</vt:lpwstr>
  </property>
  <property fmtid="{D5CDD505-2E9C-101B-9397-08002B2CF9AE}" pid="12" name="_2015_ms_pID_7253432">
    <vt:lpwstr>569ERqO/0SOjte7AUc5Ky+HfaoCatQdKNFLv
JmoHm1l4UzSAh5FH05nwEWqwSArKcrCn3FK4iHe+e/HPJp5DnnQ=</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1582504316</vt:lpwstr>
  </property>
</Properties>
</file>