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sldIdLst>
    <p:sldId id="256" r:id="rId4"/>
    <p:sldId id="288" r:id="rId5"/>
    <p:sldId id="289" r:id="rId6"/>
    <p:sldId id="259" r:id="rId7"/>
    <p:sldId id="260" r:id="rId8"/>
    <p:sldId id="261" r:id="rId9"/>
    <p:sldId id="291" r:id="rId10"/>
    <p:sldId id="263" r:id="rId11"/>
    <p:sldId id="264" r:id="rId12"/>
    <p:sldId id="265" r:id="rId13"/>
    <p:sldId id="266" r:id="rId14"/>
    <p:sldId id="292" r:id="rId15"/>
    <p:sldId id="268" r:id="rId16"/>
    <p:sldId id="269" r:id="rId17"/>
    <p:sldId id="270" r:id="rId18"/>
    <p:sldId id="271" r:id="rId19"/>
    <p:sldId id="293" r:id="rId20"/>
    <p:sldId id="294" r:id="rId21"/>
    <p:sldId id="274" r:id="rId22"/>
    <p:sldId id="275" r:id="rId23"/>
    <p:sldId id="276" r:id="rId24"/>
    <p:sldId id="277" r:id="rId25"/>
    <p:sldId id="295" r:id="rId26"/>
    <p:sldId id="279" r:id="rId27"/>
    <p:sldId id="280" r:id="rId28"/>
    <p:sldId id="281" r:id="rId29"/>
    <p:sldId id="282" r:id="rId30"/>
    <p:sldId id="283" r:id="rId31"/>
    <p:sldId id="284" r:id="rId32"/>
    <p:sldId id="296" r:id="rId33"/>
    <p:sldId id="28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9" Type="http://schemas.openxmlformats.org/officeDocument/2006/relationships/tags" Target="../tags/tag183.xml"/><Relationship Id="rId48" Type="http://schemas.openxmlformats.org/officeDocument/2006/relationships/tags" Target="../tags/tag182.xml"/><Relationship Id="rId47" Type="http://schemas.openxmlformats.org/officeDocument/2006/relationships/image" Target="../media/image2.png"/><Relationship Id="rId46" Type="http://schemas.openxmlformats.org/officeDocument/2006/relationships/tags" Target="../tags/tag181.xml"/><Relationship Id="rId45" Type="http://schemas.openxmlformats.org/officeDocument/2006/relationships/image" Target="../media/image1.png"/><Relationship Id="rId44" Type="http://schemas.openxmlformats.org/officeDocument/2006/relationships/tags" Target="../tags/tag180.xml"/><Relationship Id="rId43" Type="http://schemas.openxmlformats.org/officeDocument/2006/relationships/tags" Target="../tags/tag179.xml"/><Relationship Id="rId42" Type="http://schemas.openxmlformats.org/officeDocument/2006/relationships/tags" Target="../tags/tag178.xml"/><Relationship Id="rId41" Type="http://schemas.openxmlformats.org/officeDocument/2006/relationships/tags" Target="../tags/tag177.xml"/><Relationship Id="rId40" Type="http://schemas.openxmlformats.org/officeDocument/2006/relationships/tags" Target="../tags/tag176.xml"/><Relationship Id="rId4" Type="http://schemas.openxmlformats.org/officeDocument/2006/relationships/tags" Target="../tags/tag140.xml"/><Relationship Id="rId39" Type="http://schemas.openxmlformats.org/officeDocument/2006/relationships/tags" Target="../tags/tag175.xml"/><Relationship Id="rId38" Type="http://schemas.openxmlformats.org/officeDocument/2006/relationships/tags" Target="../tags/tag174.xml"/><Relationship Id="rId37" Type="http://schemas.openxmlformats.org/officeDocument/2006/relationships/tags" Target="../tags/tag173.xml"/><Relationship Id="rId36" Type="http://schemas.openxmlformats.org/officeDocument/2006/relationships/tags" Target="../tags/tag172.xml"/><Relationship Id="rId35" Type="http://schemas.openxmlformats.org/officeDocument/2006/relationships/tags" Target="../tags/tag171.xml"/><Relationship Id="rId34" Type="http://schemas.openxmlformats.org/officeDocument/2006/relationships/tags" Target="../tags/tag170.xml"/><Relationship Id="rId33" Type="http://schemas.openxmlformats.org/officeDocument/2006/relationships/tags" Target="../tags/tag169.xml"/><Relationship Id="rId32" Type="http://schemas.openxmlformats.org/officeDocument/2006/relationships/tags" Target="../tags/tag168.xml"/><Relationship Id="rId31" Type="http://schemas.openxmlformats.org/officeDocument/2006/relationships/tags" Target="../tags/tag167.xml"/><Relationship Id="rId30" Type="http://schemas.openxmlformats.org/officeDocument/2006/relationships/tags" Target="../tags/tag166.xml"/><Relationship Id="rId3" Type="http://schemas.openxmlformats.org/officeDocument/2006/relationships/tags" Target="../tags/tag139.xml"/><Relationship Id="rId29" Type="http://schemas.openxmlformats.org/officeDocument/2006/relationships/tags" Target="../tags/tag165.xml"/><Relationship Id="rId28" Type="http://schemas.openxmlformats.org/officeDocument/2006/relationships/tags" Target="../tags/tag164.xml"/><Relationship Id="rId27" Type="http://schemas.openxmlformats.org/officeDocument/2006/relationships/tags" Target="../tags/tag163.xml"/><Relationship Id="rId26" Type="http://schemas.openxmlformats.org/officeDocument/2006/relationships/tags" Target="../tags/tag162.xml"/><Relationship Id="rId25" Type="http://schemas.openxmlformats.org/officeDocument/2006/relationships/tags" Target="../tags/tag161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tags" Target="../tags/tag138.xml"/><Relationship Id="rId19" Type="http://schemas.openxmlformats.org/officeDocument/2006/relationships/tags" Target="../tags/tag155.xml"/><Relationship Id="rId18" Type="http://schemas.openxmlformats.org/officeDocument/2006/relationships/tags" Target="../tags/tag154.xml"/><Relationship Id="rId17" Type="http://schemas.openxmlformats.org/officeDocument/2006/relationships/tags" Target="../tags/tag153.xml"/><Relationship Id="rId16" Type="http://schemas.openxmlformats.org/officeDocument/2006/relationships/tags" Target="../tags/tag152.xml"/><Relationship Id="rId15" Type="http://schemas.openxmlformats.org/officeDocument/2006/relationships/tags" Target="../tags/tag151.xml"/><Relationship Id="rId14" Type="http://schemas.openxmlformats.org/officeDocument/2006/relationships/tags" Target="../tags/tag150.xml"/><Relationship Id="rId13" Type="http://schemas.openxmlformats.org/officeDocument/2006/relationships/tags" Target="../tags/tag149.xml"/><Relationship Id="rId12" Type="http://schemas.openxmlformats.org/officeDocument/2006/relationships/tags" Target="../tags/tag14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0" Type="http://schemas.openxmlformats.org/officeDocument/2006/relationships/tags" Target="../tags/tag47.xml"/><Relationship Id="rId5" Type="http://schemas.openxmlformats.org/officeDocument/2006/relationships/tags" Target="../tags/tag4.xml"/><Relationship Id="rId49" Type="http://schemas.openxmlformats.org/officeDocument/2006/relationships/tags" Target="../tags/tag46.xml"/><Relationship Id="rId48" Type="http://schemas.openxmlformats.org/officeDocument/2006/relationships/tags" Target="../tags/tag45.xml"/><Relationship Id="rId47" Type="http://schemas.openxmlformats.org/officeDocument/2006/relationships/image" Target="../media/image2.png"/><Relationship Id="rId46" Type="http://schemas.openxmlformats.org/officeDocument/2006/relationships/tags" Target="../tags/tag44.xml"/><Relationship Id="rId45" Type="http://schemas.openxmlformats.org/officeDocument/2006/relationships/image" Target="../media/image1.png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1" Type="http://schemas.openxmlformats.org/officeDocument/2006/relationships/tags" Target="../tags/tag100.xml"/><Relationship Id="rId50" Type="http://schemas.openxmlformats.org/officeDocument/2006/relationships/tags" Target="../tags/tag99.xml"/><Relationship Id="rId5" Type="http://schemas.openxmlformats.org/officeDocument/2006/relationships/tags" Target="../tags/tag56.xml"/><Relationship Id="rId49" Type="http://schemas.openxmlformats.org/officeDocument/2006/relationships/tags" Target="../tags/tag98.xml"/><Relationship Id="rId48" Type="http://schemas.openxmlformats.org/officeDocument/2006/relationships/tags" Target="../tags/tag97.xml"/><Relationship Id="rId47" Type="http://schemas.openxmlformats.org/officeDocument/2006/relationships/image" Target="../media/image2.png"/><Relationship Id="rId46" Type="http://schemas.openxmlformats.org/officeDocument/2006/relationships/tags" Target="../tags/tag96.xml"/><Relationship Id="rId45" Type="http://schemas.openxmlformats.org/officeDocument/2006/relationships/image" Target="../media/image1.png"/><Relationship Id="rId44" Type="http://schemas.openxmlformats.org/officeDocument/2006/relationships/tags" Target="../tags/tag95.xml"/><Relationship Id="rId43" Type="http://schemas.openxmlformats.org/officeDocument/2006/relationships/tags" Target="../tags/tag94.xml"/><Relationship Id="rId42" Type="http://schemas.openxmlformats.org/officeDocument/2006/relationships/tags" Target="../tags/tag93.xml"/><Relationship Id="rId41" Type="http://schemas.openxmlformats.org/officeDocument/2006/relationships/tags" Target="../tags/tag92.xml"/><Relationship Id="rId40" Type="http://schemas.openxmlformats.org/officeDocument/2006/relationships/tags" Target="../tags/tag91.xml"/><Relationship Id="rId4" Type="http://schemas.openxmlformats.org/officeDocument/2006/relationships/tags" Target="../tags/tag55.xml"/><Relationship Id="rId39" Type="http://schemas.openxmlformats.org/officeDocument/2006/relationships/tags" Target="../tags/tag90.xml"/><Relationship Id="rId38" Type="http://schemas.openxmlformats.org/officeDocument/2006/relationships/tags" Target="../tags/tag89.xml"/><Relationship Id="rId37" Type="http://schemas.openxmlformats.org/officeDocument/2006/relationships/tags" Target="../tags/tag88.xml"/><Relationship Id="rId36" Type="http://schemas.openxmlformats.org/officeDocument/2006/relationships/tags" Target="../tags/tag87.xml"/><Relationship Id="rId35" Type="http://schemas.openxmlformats.org/officeDocument/2006/relationships/tags" Target="../tags/tag86.xml"/><Relationship Id="rId34" Type="http://schemas.openxmlformats.org/officeDocument/2006/relationships/tags" Target="../tags/tag85.xml"/><Relationship Id="rId33" Type="http://schemas.openxmlformats.org/officeDocument/2006/relationships/tags" Target="../tags/tag84.xml"/><Relationship Id="rId32" Type="http://schemas.openxmlformats.org/officeDocument/2006/relationships/tags" Target="../tags/tag83.xml"/><Relationship Id="rId31" Type="http://schemas.openxmlformats.org/officeDocument/2006/relationships/tags" Target="../tags/tag82.xml"/><Relationship Id="rId30" Type="http://schemas.openxmlformats.org/officeDocument/2006/relationships/tags" Target="../tags/tag81.xml"/><Relationship Id="rId3" Type="http://schemas.openxmlformats.org/officeDocument/2006/relationships/tags" Target="../tags/tag54.xml"/><Relationship Id="rId29" Type="http://schemas.openxmlformats.org/officeDocument/2006/relationships/tags" Target="../tags/tag80.xml"/><Relationship Id="rId28" Type="http://schemas.openxmlformats.org/officeDocument/2006/relationships/tags" Target="../tags/tag79.xml"/><Relationship Id="rId27" Type="http://schemas.openxmlformats.org/officeDocument/2006/relationships/tags" Target="../tags/tag78.xml"/><Relationship Id="rId26" Type="http://schemas.openxmlformats.org/officeDocument/2006/relationships/tags" Target="../tags/tag77.xml"/><Relationship Id="rId25" Type="http://schemas.openxmlformats.org/officeDocument/2006/relationships/tags" Target="../tags/tag76.xml"/><Relationship Id="rId24" Type="http://schemas.openxmlformats.org/officeDocument/2006/relationships/tags" Target="../tags/tag75.xml"/><Relationship Id="rId23" Type="http://schemas.openxmlformats.org/officeDocument/2006/relationships/tags" Target="../tags/tag74.xml"/><Relationship Id="rId22" Type="http://schemas.openxmlformats.org/officeDocument/2006/relationships/tags" Target="../tags/tag73.xml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tags" Target="../tags/tag53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image" Target="../media/image3.png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3" hasCustomPrompt="1"/>
            <p:custDataLst>
              <p:tags r:id="rId5"/>
            </p:custDataLst>
          </p:nvPr>
        </p:nvSpPr>
        <p:spPr>
          <a:xfrm>
            <a:off x="695960" y="1301750"/>
            <a:ext cx="10799088" cy="405553"/>
          </a:xfrm>
        </p:spPr>
        <p:txBody>
          <a:bodyPr/>
          <a:lstStyle>
            <a:lvl5pPr>
              <a:buNone/>
              <a:defRPr/>
            </a:lvl5pPr>
          </a:lstStyle>
          <a:p>
            <a:pPr lvl="0"/>
            <a:r>
              <a:rPr lang="zh-CN" altLang="en-US" smtClean="0"/>
              <a:t>单击此处编辑副标题</a:t>
            </a:r>
            <a:endParaRPr lang="zh-CN" altLang="en-US" smtClean="0"/>
          </a:p>
        </p:txBody>
      </p:sp>
      <p:sp>
        <p:nvSpPr>
          <p:cNvPr id="7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733863" y="6402806"/>
            <a:ext cx="499547" cy="138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0" indent="0" algn="l" defTabSz="890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cs typeface="Arial" panose="020B0604020202020204" pitchFamily="34" charset="0"/>
              </a:rPr>
            </a:fld>
            <a:endParaRPr lang="en-US" sz="900" dirty="0" smtClean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2285991" y="2625945"/>
            <a:ext cx="1967256" cy="4232959"/>
            <a:chOff x="5343885" y="-47932"/>
            <a:chExt cx="3271316" cy="7036354"/>
          </a:xfrm>
        </p:grpSpPr>
        <p:sp>
          <p:nvSpPr>
            <p:cNvPr id="89" name="矩形 13"/>
            <p:cNvSpPr/>
            <p:nvPr userDrawn="1">
              <p:custDataLst>
                <p:tags r:id="rId4"/>
              </p:custDataLst>
            </p:nvPr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chemeClr val="accent6">
                <a:lumMod val="642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196/0/84</a:t>
              </a:r>
              <a:endParaRPr kumimoji="1" lang="en-US" altLang="zh-CN" sz="500" b="1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0" name="文本框 15"/>
            <p:cNvSpPr txBox="1"/>
            <p:nvPr userDrawn="1">
              <p:custDataLst>
                <p:tags r:id="rId5"/>
              </p:custDataLst>
            </p:nvPr>
          </p:nvSpPr>
          <p:spPr>
            <a:xfrm>
              <a:off x="5352723" y="1695422"/>
              <a:ext cx="1052647" cy="2037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b" anchorCtr="0">
              <a:spAutoFit/>
            </a:bodyPr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</a:rPr>
                <a:t>公司辅助色</a:t>
              </a:r>
              <a:endParaRPr kumimoji="1" lang="zh-CN" altLang="en-US" sz="800" b="0" i="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13"/>
            <p:cNvSpPr/>
            <p:nvPr userDrawn="1">
              <p:custDataLst>
                <p:tags r:id="rId6"/>
              </p:custDataLst>
            </p:nvPr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chemeClr val="accent6">
                <a:lumMod val="8458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2" name="矩形 13"/>
            <p:cNvSpPr/>
            <p:nvPr userDrawn="1">
              <p:custDataLst>
                <p:tags r:id="rId7"/>
              </p:custDataLst>
            </p:nvPr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chemeClr val="accent2">
                <a:lumMod val="8315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3" name="矩形 13"/>
            <p:cNvSpPr/>
            <p:nvPr userDrawn="1">
              <p:custDataLst>
                <p:tags r:id="rId8"/>
              </p:custDataLst>
            </p:nvPr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chemeClr val="accent6">
                <a:lumMod val="6786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4" name="矩形 13"/>
            <p:cNvSpPr/>
            <p:nvPr userDrawn="1">
              <p:custDataLst>
                <p:tags r:id="rId9"/>
              </p:custDataLst>
            </p:nvPr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chemeClr val="accent4">
                <a:lumMod val="8862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5" name="矩形 13"/>
            <p:cNvSpPr/>
            <p:nvPr userDrawn="1">
              <p:custDataLst>
                <p:tags r:id="rId10"/>
              </p:custDataLst>
            </p:nvPr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chemeClr val="accent2">
                <a:lumMod val="88890"/>
                <a:lumOff val="1111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6" name="矩形 13"/>
            <p:cNvSpPr/>
            <p:nvPr userDrawn="1">
              <p:custDataLst>
                <p:tags r:id="rId11"/>
              </p:custDataLst>
            </p:nvPr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chemeClr val="accent6">
                <a:lumMod val="652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PANTONE 185C</a:t>
              </a:r>
              <a:endParaRPr kumimoji="1" lang="en-US" altLang="zh-CN" sz="500" b="1" dirty="0">
                <a:solidFill>
                  <a:schemeClr val="tx2"/>
                </a:solidFill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199/0/11  </a:t>
              </a:r>
              <a:endParaRPr kumimoji="1" lang="en-US" altLang="zh-CN" sz="500" b="1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7" name="文本框 15"/>
            <p:cNvSpPr txBox="1"/>
            <p:nvPr userDrawn="1">
              <p:custDataLst>
                <p:tags r:id="rId12"/>
              </p:custDataLst>
            </p:nvPr>
          </p:nvSpPr>
          <p:spPr>
            <a:xfrm>
              <a:off x="5343885" y="-47932"/>
              <a:ext cx="726488" cy="2037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b" anchorCtr="0">
              <a:spAutoFit/>
            </a:bodyPr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</a:rPr>
                <a:t>公司色</a:t>
              </a:r>
              <a:endParaRPr kumimoji="1" lang="zh-CN" altLang="en-US" sz="800" b="0" i="0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13"/>
            <p:cNvSpPr/>
            <p:nvPr userDrawn="1">
              <p:custDataLst>
                <p:tags r:id="rId13"/>
              </p:custDataLst>
            </p:nvPr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chemeClr val="accent6">
                <a:lumMod val="7081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PANTONE 186C</a:t>
              </a:r>
              <a:endParaRPr kumimoji="1" lang="en-US" altLang="zh-CN" sz="500" b="1" dirty="0">
                <a:solidFill>
                  <a:schemeClr val="tx2"/>
                </a:solidFill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200/16/46  </a:t>
              </a:r>
              <a:endParaRPr kumimoji="1" lang="en-US" altLang="zh-CN" sz="500" b="1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9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chemeClr val="accent6">
                <a:lumMod val="4164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0" name="矩形 13"/>
            <p:cNvSpPr/>
            <p:nvPr userDrawn="1">
              <p:custDataLst>
                <p:tags r:id="rId15"/>
              </p:custDataLst>
            </p:nvPr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chemeClr val="accent3">
                <a:lumMod val="96992"/>
                <a:lumOff val="300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1" name="矩形 13"/>
            <p:cNvSpPr/>
            <p:nvPr userDrawn="1">
              <p:custDataLst>
                <p:tags r:id="rId16"/>
              </p:custDataLst>
            </p:nvPr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chemeClr val="accent5">
                <a:lumMod val="98147"/>
                <a:lumOff val="185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2" name="矩形 13"/>
            <p:cNvSpPr/>
            <p:nvPr userDrawn="1">
              <p:custDataLst>
                <p:tags r:id="rId17"/>
              </p:custDataLst>
            </p:nvPr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chemeClr val="accent4">
                <a:lumMod val="87060"/>
                <a:lumOff val="1294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3" name="矩形 13"/>
            <p:cNvSpPr/>
            <p:nvPr userDrawn="1">
              <p:custDataLst>
                <p:tags r:id="rId18"/>
              </p:custDataLst>
            </p:nvPr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chemeClr val="accent3">
                <a:lumMod val="66165"/>
                <a:lumOff val="3383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4" name="矩形 13"/>
            <p:cNvSpPr/>
            <p:nvPr userDrawn="1">
              <p:custDataLst>
                <p:tags r:id="rId19"/>
              </p:custDataLst>
            </p:nvPr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chemeClr val="accent5">
                <a:lumMod val="79259"/>
                <a:lumOff val="2074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5" name="矩形 13"/>
            <p:cNvSpPr/>
            <p:nvPr>
              <p:custDataLst>
                <p:tags r:id="rId20"/>
              </p:custDataLst>
            </p:nvPr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chemeClr val="accent6">
                <a:lumMod val="8786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6" name="矩形 13"/>
            <p:cNvSpPr/>
            <p:nvPr>
              <p:custDataLst>
                <p:tags r:id="rId21"/>
              </p:custDataLst>
            </p:nvPr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chemeClr val="accent6">
                <a:lumMod val="875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7" name="矩形 13"/>
            <p:cNvSpPr/>
            <p:nvPr>
              <p:custDataLst>
                <p:tags r:id="rId22"/>
              </p:custDataLst>
            </p:nvPr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chemeClr val="accent6">
                <a:lumMod val="78536"/>
                <a:lumOff val="2146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" name="矩形 13"/>
            <p:cNvSpPr/>
            <p:nvPr>
              <p:custDataLst>
                <p:tags r:id="rId23"/>
              </p:custDataLst>
            </p:nvPr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chemeClr val="accent6">
                <a:lumMod val="93171"/>
                <a:lumOff val="682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9" name="矩形 13"/>
            <p:cNvSpPr/>
            <p:nvPr>
              <p:custDataLst>
                <p:tags r:id="rId24"/>
              </p:custDataLst>
            </p:nvPr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chemeClr val="accent2">
                <a:lumMod val="55112"/>
                <a:lumOff val="4488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0" name="矩形 13"/>
            <p:cNvSpPr/>
            <p:nvPr>
              <p:custDataLst>
                <p:tags r:id="rId25"/>
              </p:custDataLst>
            </p:nvPr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chemeClr val="accent4">
                <a:lumMod val="54118"/>
                <a:lumOff val="4588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1" name="矩形 13"/>
            <p:cNvSpPr/>
            <p:nvPr>
              <p:custDataLst>
                <p:tags r:id="rId26"/>
              </p:custDataLst>
            </p:nvPr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chemeClr val="accent3">
                <a:lumMod val="39850"/>
                <a:lumOff val="6015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2" name="矩形 13"/>
            <p:cNvSpPr/>
            <p:nvPr>
              <p:custDataLst>
                <p:tags r:id="rId27"/>
              </p:custDataLst>
            </p:nvPr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chemeClr val="accent5">
                <a:lumMod val="50370"/>
                <a:lumOff val="4963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3" name="矩形 13"/>
            <p:cNvSpPr/>
            <p:nvPr>
              <p:custDataLst>
                <p:tags r:id="rId28"/>
              </p:custDataLst>
            </p:nvPr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chemeClr val="accent6">
                <a:lumMod val="75609"/>
                <a:lumOff val="2439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4" name="矩形 13"/>
            <p:cNvSpPr/>
            <p:nvPr>
              <p:custDataLst>
                <p:tags r:id="rId29"/>
              </p:custDataLst>
            </p:nvPr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chemeClr val="accent6">
                <a:lumMod val="75609"/>
                <a:lumOff val="2439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5" name="矩形 13"/>
            <p:cNvSpPr/>
            <p:nvPr userDrawn="1">
              <p:custDataLst>
                <p:tags r:id="rId30"/>
              </p:custDataLst>
            </p:nvPr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chemeClr val="accent6">
                <a:lumMod val="46830"/>
                <a:lumOff val="531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6" name="矩形 13"/>
            <p:cNvSpPr/>
            <p:nvPr>
              <p:custDataLst>
                <p:tags r:id="rId31"/>
              </p:custDataLst>
            </p:nvPr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chemeClr val="accent6">
                <a:lumMod val="56101"/>
                <a:lumOff val="438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7" name="矩形 13"/>
            <p:cNvSpPr/>
            <p:nvPr>
              <p:custDataLst>
                <p:tags r:id="rId32"/>
              </p:custDataLst>
            </p:nvPr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chemeClr val="accent2">
                <a:lumMod val="32443"/>
                <a:lumOff val="675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" name="矩形 13"/>
            <p:cNvSpPr/>
            <p:nvPr>
              <p:custDataLst>
                <p:tags r:id="rId33"/>
              </p:custDataLst>
            </p:nvPr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chemeClr val="accent4">
                <a:lumMod val="32157"/>
                <a:lumOff val="6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9" name="矩形 13"/>
            <p:cNvSpPr/>
            <p:nvPr>
              <p:custDataLst>
                <p:tags r:id="rId34"/>
              </p:custDataLst>
            </p:nvPr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chemeClr val="accent3">
                <a:lumMod val="23683"/>
                <a:lumOff val="7631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0" name="矩形 13"/>
            <p:cNvSpPr/>
            <p:nvPr>
              <p:custDataLst>
                <p:tags r:id="rId35"/>
              </p:custDataLst>
            </p:nvPr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chemeClr val="accent5">
                <a:lumMod val="30370"/>
                <a:lumOff val="6963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190/233/238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1" name="矩形 13"/>
            <p:cNvSpPr/>
            <p:nvPr>
              <p:custDataLst>
                <p:tags r:id="rId36"/>
              </p:custDataLst>
            </p:nvPr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chemeClr val="accent6">
                <a:lumMod val="45365"/>
                <a:lumOff val="5463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2" name="矩形 13"/>
            <p:cNvSpPr/>
            <p:nvPr>
              <p:custDataLst>
                <p:tags r:id="rId37"/>
              </p:custDataLst>
            </p:nvPr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chemeClr val="accent6">
                <a:lumMod val="45365"/>
                <a:lumOff val="5463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3" name="矩形 13"/>
            <p:cNvSpPr/>
            <p:nvPr userDrawn="1">
              <p:custDataLst>
                <p:tags r:id="rId38"/>
              </p:custDataLst>
            </p:nvPr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chemeClr val="tx1">
                <a:lumMod val="89215"/>
                <a:lumOff val="107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0/0/0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4" name="矩形 13"/>
            <p:cNvSpPr/>
            <p:nvPr userDrawn="1">
              <p:custDataLst>
                <p:tags r:id="rId39"/>
              </p:custDataLst>
            </p:nvPr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chemeClr val="bg1">
                <a:lumMod val="3451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5" name="矩形 13"/>
            <p:cNvSpPr/>
            <p:nvPr userDrawn="1">
              <p:custDataLst>
                <p:tags r:id="rId40"/>
              </p:custDataLst>
            </p:nvPr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chemeClr val="bg1">
                <a:lumMod val="5333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6" name="矩形 13"/>
            <p:cNvSpPr/>
            <p:nvPr userDrawn="1">
              <p:custDataLst>
                <p:tags r:id="rId41"/>
              </p:custDataLst>
            </p:nvPr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chemeClr val="bg1">
                <a:lumMod val="7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7" name="矩形 13"/>
            <p:cNvSpPr/>
            <p:nvPr userDrawn="1">
              <p:custDataLst>
                <p:tags r:id="rId42"/>
              </p:custDataLst>
            </p:nvPr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chemeClr val="bg1">
                <a:lumMod val="8666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8" name="矩形 13"/>
            <p:cNvSpPr/>
            <p:nvPr userDrawn="1">
              <p:custDataLst>
                <p:tags r:id="rId43"/>
              </p:custDataLst>
            </p:nvPr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7" name="图片 4"/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23" y="6095355"/>
            <a:ext cx="1094673" cy="615777"/>
          </a:xfrm>
          <a:prstGeom prst="rect">
            <a:avLst/>
          </a:prstGeom>
        </p:spPr>
      </p:pic>
      <p:pic>
        <p:nvPicPr>
          <p:cNvPr id="8" name="图片 6"/>
          <p:cNvPicPr>
            <a:picLocks noChangeAspect="1"/>
          </p:cNvPicPr>
          <p:nvPr>
            <p:custDataLst>
              <p:tags r:id="rId46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318" cy="794060"/>
          </a:xfrm>
          <a:prstGeom prst="rect">
            <a:avLst/>
          </a:prstGeom>
        </p:spPr>
      </p:pic>
      <p:sp>
        <p:nvSpPr>
          <p:cNvPr id="10" name="署名占位符 10"/>
          <p:cNvSpPr>
            <a:spLocks noGrp="1"/>
          </p:cNvSpPr>
          <p:nvPr>
            <p:ph type="body" sz="quarter" idx="17" hasCustomPrompt="1"/>
            <p:custDataLst>
              <p:tags r:id="rId48"/>
            </p:custDataLst>
          </p:nvPr>
        </p:nvSpPr>
        <p:spPr>
          <a:xfrm>
            <a:off x="4620788" y="4338885"/>
            <a:ext cx="2340000" cy="468000"/>
          </a:xfrm>
          <a:prstGeom prst="roundRect">
            <a:avLst>
              <a:gd name="adj" fmla="val 50000"/>
            </a:avLst>
          </a:prstGeom>
          <a:ln w="12700">
            <a:solidFill>
              <a:schemeClr val="lt1">
                <a:lumMod val="10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71755" tIns="18000" rIns="71755" bIns="1800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署名</a:t>
            </a:r>
            <a:endParaRPr>
              <a:sym typeface="+mn-ea"/>
            </a:endParaRPr>
          </a:p>
        </p:txBody>
      </p:sp>
      <p:sp>
        <p:nvSpPr>
          <p:cNvPr id="9" name="标题 6"/>
          <p:cNvSpPr txBox="1">
            <a:spLocks noGrp="1"/>
          </p:cNvSpPr>
          <p:nvPr>
            <p:ph type="ctrTitle" hasCustomPrompt="1"/>
            <p:custDataLst>
              <p:tags r:id="rId49"/>
            </p:custDataLst>
          </p:nvPr>
        </p:nvSpPr>
        <p:spPr>
          <a:xfrm>
            <a:off x="2807335" y="2623185"/>
            <a:ext cx="5968365" cy="1524635"/>
          </a:xfr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733863" y="6402806"/>
            <a:ext cx="499547" cy="138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0" indent="0" algn="l" defTabSz="890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cs typeface="Arial" panose="020B0604020202020204" pitchFamily="34" charset="0"/>
              </a:rPr>
            </a:fld>
            <a:endParaRPr lang="en-US" sz="900" dirty="0" smtClean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2285991" y="2625945"/>
            <a:ext cx="1967256" cy="4232959"/>
            <a:chOff x="5343885" y="-47932"/>
            <a:chExt cx="3271316" cy="7036354"/>
          </a:xfrm>
        </p:grpSpPr>
        <p:sp>
          <p:nvSpPr>
            <p:cNvPr id="89" name="矩形 13"/>
            <p:cNvSpPr/>
            <p:nvPr userDrawn="1">
              <p:custDataLst>
                <p:tags r:id="rId4"/>
              </p:custDataLst>
            </p:nvPr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chemeClr val="accent6">
                <a:lumMod val="642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196/0/84</a:t>
              </a:r>
              <a:endParaRPr kumimoji="1" lang="en-US" altLang="zh-CN" sz="500" b="1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0" name="文本框 15"/>
            <p:cNvSpPr txBox="1"/>
            <p:nvPr userDrawn="1">
              <p:custDataLst>
                <p:tags r:id="rId5"/>
              </p:custDataLst>
            </p:nvPr>
          </p:nvSpPr>
          <p:spPr>
            <a:xfrm>
              <a:off x="5352723" y="1695422"/>
              <a:ext cx="1052647" cy="2037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b" anchorCtr="0">
              <a:spAutoFit/>
            </a:bodyPr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</a:rPr>
                <a:t>公司辅助色</a:t>
              </a:r>
              <a:endParaRPr kumimoji="1" lang="zh-CN" altLang="en-US" sz="800" b="0" i="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13"/>
            <p:cNvSpPr/>
            <p:nvPr userDrawn="1">
              <p:custDataLst>
                <p:tags r:id="rId6"/>
              </p:custDataLst>
            </p:nvPr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chemeClr val="accent6">
                <a:lumMod val="8458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2" name="矩形 13"/>
            <p:cNvSpPr/>
            <p:nvPr userDrawn="1">
              <p:custDataLst>
                <p:tags r:id="rId7"/>
              </p:custDataLst>
            </p:nvPr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chemeClr val="accent2">
                <a:lumMod val="8315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3" name="矩形 13"/>
            <p:cNvSpPr/>
            <p:nvPr userDrawn="1">
              <p:custDataLst>
                <p:tags r:id="rId8"/>
              </p:custDataLst>
            </p:nvPr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chemeClr val="accent6">
                <a:lumMod val="6786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4" name="矩形 13"/>
            <p:cNvSpPr/>
            <p:nvPr userDrawn="1">
              <p:custDataLst>
                <p:tags r:id="rId9"/>
              </p:custDataLst>
            </p:nvPr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chemeClr val="accent4">
                <a:lumMod val="8862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5" name="矩形 13"/>
            <p:cNvSpPr/>
            <p:nvPr userDrawn="1">
              <p:custDataLst>
                <p:tags r:id="rId10"/>
              </p:custDataLst>
            </p:nvPr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chemeClr val="accent2">
                <a:lumMod val="88890"/>
                <a:lumOff val="1111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6" name="矩形 13"/>
            <p:cNvSpPr/>
            <p:nvPr userDrawn="1">
              <p:custDataLst>
                <p:tags r:id="rId11"/>
              </p:custDataLst>
            </p:nvPr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chemeClr val="accent6">
                <a:lumMod val="652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PANTONE 185C</a:t>
              </a:r>
              <a:endParaRPr kumimoji="1" lang="en-US" altLang="zh-CN" sz="500" b="1" dirty="0">
                <a:solidFill>
                  <a:schemeClr val="tx2"/>
                </a:solidFill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199/0/11  </a:t>
              </a:r>
              <a:endParaRPr kumimoji="1" lang="en-US" altLang="zh-CN" sz="500" b="1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7" name="文本框 15"/>
            <p:cNvSpPr txBox="1"/>
            <p:nvPr userDrawn="1">
              <p:custDataLst>
                <p:tags r:id="rId12"/>
              </p:custDataLst>
            </p:nvPr>
          </p:nvSpPr>
          <p:spPr>
            <a:xfrm>
              <a:off x="5343885" y="-47932"/>
              <a:ext cx="726488" cy="2037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b" anchorCtr="0">
              <a:spAutoFit/>
            </a:bodyPr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</a:rPr>
                <a:t>公司色</a:t>
              </a:r>
              <a:endParaRPr kumimoji="1" lang="zh-CN" altLang="en-US" sz="800" b="0" i="0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13"/>
            <p:cNvSpPr/>
            <p:nvPr userDrawn="1">
              <p:custDataLst>
                <p:tags r:id="rId13"/>
              </p:custDataLst>
            </p:nvPr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chemeClr val="accent6">
                <a:lumMod val="7081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PANTONE 186C</a:t>
              </a:r>
              <a:endParaRPr kumimoji="1" lang="en-US" altLang="zh-CN" sz="500" b="1" dirty="0">
                <a:solidFill>
                  <a:schemeClr val="tx2"/>
                </a:solidFill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200/16/46  </a:t>
              </a:r>
              <a:endParaRPr kumimoji="1" lang="en-US" altLang="zh-CN" sz="500" b="1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9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chemeClr val="accent6">
                <a:lumMod val="4164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0" name="矩形 13"/>
            <p:cNvSpPr/>
            <p:nvPr userDrawn="1">
              <p:custDataLst>
                <p:tags r:id="rId15"/>
              </p:custDataLst>
            </p:nvPr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chemeClr val="accent3">
                <a:lumMod val="96992"/>
                <a:lumOff val="300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1" name="矩形 13"/>
            <p:cNvSpPr/>
            <p:nvPr userDrawn="1">
              <p:custDataLst>
                <p:tags r:id="rId16"/>
              </p:custDataLst>
            </p:nvPr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chemeClr val="accent5">
                <a:lumMod val="98147"/>
                <a:lumOff val="185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2" name="矩形 13"/>
            <p:cNvSpPr/>
            <p:nvPr userDrawn="1">
              <p:custDataLst>
                <p:tags r:id="rId17"/>
              </p:custDataLst>
            </p:nvPr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chemeClr val="accent4">
                <a:lumMod val="87060"/>
                <a:lumOff val="1294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3" name="矩形 13"/>
            <p:cNvSpPr/>
            <p:nvPr userDrawn="1">
              <p:custDataLst>
                <p:tags r:id="rId18"/>
              </p:custDataLst>
            </p:nvPr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chemeClr val="accent3">
                <a:lumMod val="66165"/>
                <a:lumOff val="3383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4" name="矩形 13"/>
            <p:cNvSpPr/>
            <p:nvPr userDrawn="1">
              <p:custDataLst>
                <p:tags r:id="rId19"/>
              </p:custDataLst>
            </p:nvPr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chemeClr val="accent5">
                <a:lumMod val="79259"/>
                <a:lumOff val="2074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5" name="矩形 13"/>
            <p:cNvSpPr/>
            <p:nvPr>
              <p:custDataLst>
                <p:tags r:id="rId20"/>
              </p:custDataLst>
            </p:nvPr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chemeClr val="accent6">
                <a:lumMod val="8786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6" name="矩形 13"/>
            <p:cNvSpPr/>
            <p:nvPr>
              <p:custDataLst>
                <p:tags r:id="rId21"/>
              </p:custDataLst>
            </p:nvPr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chemeClr val="accent6">
                <a:lumMod val="875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7" name="矩形 13"/>
            <p:cNvSpPr/>
            <p:nvPr>
              <p:custDataLst>
                <p:tags r:id="rId22"/>
              </p:custDataLst>
            </p:nvPr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chemeClr val="accent6">
                <a:lumMod val="78536"/>
                <a:lumOff val="2146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" name="矩形 13"/>
            <p:cNvSpPr/>
            <p:nvPr>
              <p:custDataLst>
                <p:tags r:id="rId23"/>
              </p:custDataLst>
            </p:nvPr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chemeClr val="accent6">
                <a:lumMod val="93171"/>
                <a:lumOff val="682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9" name="矩形 13"/>
            <p:cNvSpPr/>
            <p:nvPr>
              <p:custDataLst>
                <p:tags r:id="rId24"/>
              </p:custDataLst>
            </p:nvPr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chemeClr val="accent2">
                <a:lumMod val="55112"/>
                <a:lumOff val="4488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0" name="矩形 13"/>
            <p:cNvSpPr/>
            <p:nvPr>
              <p:custDataLst>
                <p:tags r:id="rId25"/>
              </p:custDataLst>
            </p:nvPr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chemeClr val="accent4">
                <a:lumMod val="54118"/>
                <a:lumOff val="4588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1" name="矩形 13"/>
            <p:cNvSpPr/>
            <p:nvPr>
              <p:custDataLst>
                <p:tags r:id="rId26"/>
              </p:custDataLst>
            </p:nvPr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chemeClr val="accent3">
                <a:lumMod val="39850"/>
                <a:lumOff val="6015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2" name="矩形 13"/>
            <p:cNvSpPr/>
            <p:nvPr>
              <p:custDataLst>
                <p:tags r:id="rId27"/>
              </p:custDataLst>
            </p:nvPr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chemeClr val="accent5">
                <a:lumMod val="50370"/>
                <a:lumOff val="4963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3" name="矩形 13"/>
            <p:cNvSpPr/>
            <p:nvPr>
              <p:custDataLst>
                <p:tags r:id="rId28"/>
              </p:custDataLst>
            </p:nvPr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chemeClr val="accent6">
                <a:lumMod val="75609"/>
                <a:lumOff val="2439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4" name="矩形 13"/>
            <p:cNvSpPr/>
            <p:nvPr>
              <p:custDataLst>
                <p:tags r:id="rId29"/>
              </p:custDataLst>
            </p:nvPr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chemeClr val="accent6">
                <a:lumMod val="75609"/>
                <a:lumOff val="2439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5" name="矩形 13"/>
            <p:cNvSpPr/>
            <p:nvPr userDrawn="1">
              <p:custDataLst>
                <p:tags r:id="rId30"/>
              </p:custDataLst>
            </p:nvPr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chemeClr val="accent6">
                <a:lumMod val="46830"/>
                <a:lumOff val="531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6" name="矩形 13"/>
            <p:cNvSpPr/>
            <p:nvPr>
              <p:custDataLst>
                <p:tags r:id="rId31"/>
              </p:custDataLst>
            </p:nvPr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chemeClr val="accent6">
                <a:lumMod val="56101"/>
                <a:lumOff val="438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7" name="矩形 13"/>
            <p:cNvSpPr/>
            <p:nvPr>
              <p:custDataLst>
                <p:tags r:id="rId32"/>
              </p:custDataLst>
            </p:nvPr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chemeClr val="accent2">
                <a:lumMod val="32443"/>
                <a:lumOff val="675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" name="矩形 13"/>
            <p:cNvSpPr/>
            <p:nvPr>
              <p:custDataLst>
                <p:tags r:id="rId33"/>
              </p:custDataLst>
            </p:nvPr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chemeClr val="accent4">
                <a:lumMod val="32157"/>
                <a:lumOff val="6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9" name="矩形 13"/>
            <p:cNvSpPr/>
            <p:nvPr>
              <p:custDataLst>
                <p:tags r:id="rId34"/>
              </p:custDataLst>
            </p:nvPr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chemeClr val="accent3">
                <a:lumMod val="23683"/>
                <a:lumOff val="7631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0" name="矩形 13"/>
            <p:cNvSpPr/>
            <p:nvPr>
              <p:custDataLst>
                <p:tags r:id="rId35"/>
              </p:custDataLst>
            </p:nvPr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chemeClr val="accent5">
                <a:lumMod val="30370"/>
                <a:lumOff val="6963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190/233/238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1" name="矩形 13"/>
            <p:cNvSpPr/>
            <p:nvPr>
              <p:custDataLst>
                <p:tags r:id="rId36"/>
              </p:custDataLst>
            </p:nvPr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chemeClr val="accent6">
                <a:lumMod val="45365"/>
                <a:lumOff val="5463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2" name="矩形 13"/>
            <p:cNvSpPr/>
            <p:nvPr>
              <p:custDataLst>
                <p:tags r:id="rId37"/>
              </p:custDataLst>
            </p:nvPr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chemeClr val="accent6">
                <a:lumMod val="45365"/>
                <a:lumOff val="5463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3" name="矩形 13"/>
            <p:cNvSpPr/>
            <p:nvPr userDrawn="1">
              <p:custDataLst>
                <p:tags r:id="rId38"/>
              </p:custDataLst>
            </p:nvPr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chemeClr val="tx1">
                <a:lumMod val="89215"/>
                <a:lumOff val="107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0/0/0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4" name="矩形 13"/>
            <p:cNvSpPr/>
            <p:nvPr userDrawn="1">
              <p:custDataLst>
                <p:tags r:id="rId39"/>
              </p:custDataLst>
            </p:nvPr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chemeClr val="bg1">
                <a:lumMod val="3451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5" name="矩形 13"/>
            <p:cNvSpPr/>
            <p:nvPr userDrawn="1">
              <p:custDataLst>
                <p:tags r:id="rId40"/>
              </p:custDataLst>
            </p:nvPr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chemeClr val="bg1">
                <a:lumMod val="5333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6" name="矩形 13"/>
            <p:cNvSpPr/>
            <p:nvPr userDrawn="1">
              <p:custDataLst>
                <p:tags r:id="rId41"/>
              </p:custDataLst>
            </p:nvPr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chemeClr val="bg1">
                <a:lumMod val="7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7" name="矩形 13"/>
            <p:cNvSpPr/>
            <p:nvPr userDrawn="1">
              <p:custDataLst>
                <p:tags r:id="rId42"/>
              </p:custDataLst>
            </p:nvPr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chemeClr val="bg1">
                <a:lumMod val="8666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8" name="矩形 13"/>
            <p:cNvSpPr/>
            <p:nvPr userDrawn="1">
              <p:custDataLst>
                <p:tags r:id="rId43"/>
              </p:custDataLst>
            </p:nvPr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8" name="图片 4"/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23" y="6095355"/>
            <a:ext cx="1094673" cy="615777"/>
          </a:xfrm>
          <a:prstGeom prst="rect">
            <a:avLst/>
          </a:prstGeom>
        </p:spPr>
      </p:pic>
      <p:pic>
        <p:nvPicPr>
          <p:cNvPr id="9" name="图片 6"/>
          <p:cNvPicPr>
            <a:picLocks noChangeAspect="1"/>
          </p:cNvPicPr>
          <p:nvPr>
            <p:custDataLst>
              <p:tags r:id="rId46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318" cy="794060"/>
          </a:xfrm>
          <a:prstGeom prst="rect">
            <a:avLst/>
          </a:prstGeom>
        </p:spPr>
      </p:pic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48"/>
            </p:custDataLst>
          </p:nvPr>
        </p:nvSpPr>
        <p:spPr>
          <a:xfrm>
            <a:off x="4621382" y="4550934"/>
            <a:ext cx="2340000" cy="468000"/>
          </a:xfrm>
          <a:prstGeom prst="roundRect">
            <a:avLst>
              <a:gd name="adj" fmla="val 50000"/>
            </a:avLst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71755" tIns="18000" rIns="71755" bIns="1800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署名</a:t>
            </a:r>
            <a:endParaRPr>
              <a:sym typeface="+mn-ea"/>
            </a:endParaRPr>
          </a:p>
        </p:txBody>
      </p:sp>
      <p:sp>
        <p:nvSpPr>
          <p:cNvPr id="11" name="副标题 2"/>
          <p:cNvSpPr txBox="1">
            <a:spLocks noGrp="1"/>
          </p:cNvSpPr>
          <p:nvPr>
            <p:ph type="body" idx="1" hasCustomPrompt="1"/>
            <p:custDataLst>
              <p:tags r:id="rId49"/>
            </p:custDataLst>
          </p:nvPr>
        </p:nvSpPr>
        <p:spPr>
          <a:xfrm>
            <a:off x="1806575" y="3614102"/>
            <a:ext cx="7969250" cy="462280"/>
          </a:xfr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10" name="标题 1"/>
          <p:cNvSpPr txBox="1">
            <a:spLocks noGrp="1"/>
          </p:cNvSpPr>
          <p:nvPr>
            <p:ph type="ctrTitle" hasCustomPrompt="1"/>
            <p:custDataLst>
              <p:tags r:id="rId50"/>
            </p:custDataLst>
          </p:nvPr>
        </p:nvSpPr>
        <p:spPr>
          <a:xfrm>
            <a:off x="1806575" y="2411412"/>
            <a:ext cx="7969250" cy="1186180"/>
          </a:xfr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单击编辑母版标题</a:t>
            </a:r>
            <a:endParaRPr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1301749"/>
            <a:ext cx="108000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733863" y="6402806"/>
            <a:ext cx="499547" cy="138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0" indent="0" algn="l" defTabSz="890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cs typeface="Arial" panose="020B0604020202020204" pitchFamily="34" charset="0"/>
              </a:rPr>
            </a:fld>
            <a:endParaRPr lang="en-US" sz="900" dirty="0" smtClean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12285991" y="2625945"/>
            <a:ext cx="1967256" cy="4232959"/>
            <a:chOff x="5343885" y="-47932"/>
            <a:chExt cx="3271316" cy="7036354"/>
          </a:xfrm>
        </p:grpSpPr>
        <p:sp>
          <p:nvSpPr>
            <p:cNvPr id="89" name="矩形 13"/>
            <p:cNvSpPr/>
            <p:nvPr userDrawn="1">
              <p:custDataLst>
                <p:tags r:id="rId4"/>
              </p:custDataLst>
            </p:nvPr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chemeClr val="accent6">
                <a:lumMod val="642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196/0/84</a:t>
              </a:r>
              <a:endParaRPr kumimoji="1" lang="en-US" altLang="zh-CN" sz="500" b="1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0" name="文本框 15"/>
            <p:cNvSpPr txBox="1"/>
            <p:nvPr userDrawn="1">
              <p:custDataLst>
                <p:tags r:id="rId5"/>
              </p:custDataLst>
            </p:nvPr>
          </p:nvSpPr>
          <p:spPr>
            <a:xfrm>
              <a:off x="5352723" y="1695422"/>
              <a:ext cx="1052647" cy="2037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b" anchorCtr="0">
              <a:spAutoFit/>
            </a:bodyPr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</a:rPr>
                <a:t>公司辅助色</a:t>
              </a:r>
              <a:endParaRPr kumimoji="1" lang="zh-CN" altLang="en-US" sz="800" b="0" i="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13"/>
            <p:cNvSpPr/>
            <p:nvPr userDrawn="1">
              <p:custDataLst>
                <p:tags r:id="rId6"/>
              </p:custDataLst>
            </p:nvPr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chemeClr val="accent6">
                <a:lumMod val="8458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2" name="矩形 13"/>
            <p:cNvSpPr/>
            <p:nvPr userDrawn="1">
              <p:custDataLst>
                <p:tags r:id="rId7"/>
              </p:custDataLst>
            </p:nvPr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chemeClr val="accent2">
                <a:lumMod val="8315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3" name="矩形 13"/>
            <p:cNvSpPr/>
            <p:nvPr userDrawn="1">
              <p:custDataLst>
                <p:tags r:id="rId8"/>
              </p:custDataLst>
            </p:nvPr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chemeClr val="accent6">
                <a:lumMod val="6786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4" name="矩形 13"/>
            <p:cNvSpPr/>
            <p:nvPr userDrawn="1">
              <p:custDataLst>
                <p:tags r:id="rId9"/>
              </p:custDataLst>
            </p:nvPr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chemeClr val="accent4">
                <a:lumMod val="8862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5" name="矩形 13"/>
            <p:cNvSpPr/>
            <p:nvPr userDrawn="1">
              <p:custDataLst>
                <p:tags r:id="rId10"/>
              </p:custDataLst>
            </p:nvPr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chemeClr val="accent2">
                <a:lumMod val="88890"/>
                <a:lumOff val="1111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6" name="矩形 13"/>
            <p:cNvSpPr/>
            <p:nvPr userDrawn="1">
              <p:custDataLst>
                <p:tags r:id="rId11"/>
              </p:custDataLst>
            </p:nvPr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chemeClr val="accent6">
                <a:lumMod val="652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PANTONE 185C</a:t>
              </a:r>
              <a:endParaRPr kumimoji="1" lang="en-US" altLang="zh-CN" sz="500" b="1" dirty="0">
                <a:solidFill>
                  <a:schemeClr val="tx2"/>
                </a:solidFill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199/0/11  </a:t>
              </a:r>
              <a:endParaRPr kumimoji="1" lang="en-US" altLang="zh-CN" sz="500" b="1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7" name="文本框 15"/>
            <p:cNvSpPr txBox="1"/>
            <p:nvPr userDrawn="1">
              <p:custDataLst>
                <p:tags r:id="rId12"/>
              </p:custDataLst>
            </p:nvPr>
          </p:nvSpPr>
          <p:spPr>
            <a:xfrm>
              <a:off x="5343885" y="-47932"/>
              <a:ext cx="726488" cy="2037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b" anchorCtr="0">
              <a:spAutoFit/>
            </a:bodyPr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</a:rPr>
                <a:t>公司色</a:t>
              </a:r>
              <a:endParaRPr kumimoji="1" lang="zh-CN" altLang="en-US" sz="800" b="0" i="0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13"/>
            <p:cNvSpPr/>
            <p:nvPr userDrawn="1">
              <p:custDataLst>
                <p:tags r:id="rId13"/>
              </p:custDataLst>
            </p:nvPr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chemeClr val="accent6">
                <a:lumMod val="7081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PANTONE 186C</a:t>
              </a:r>
              <a:endParaRPr kumimoji="1" lang="en-US" altLang="zh-CN" sz="500" b="1" dirty="0">
                <a:solidFill>
                  <a:schemeClr val="tx2"/>
                </a:solidFill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cs typeface="Arial" panose="020B0604020202020204" pitchFamily="34" charset="0"/>
                </a:rPr>
                <a:t>200/16/46  </a:t>
              </a:r>
              <a:endParaRPr kumimoji="1" lang="en-US" altLang="zh-CN" sz="500" b="1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9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chemeClr val="accent6">
                <a:lumMod val="4164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0" name="矩形 13"/>
            <p:cNvSpPr/>
            <p:nvPr userDrawn="1">
              <p:custDataLst>
                <p:tags r:id="rId15"/>
              </p:custDataLst>
            </p:nvPr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chemeClr val="accent3">
                <a:lumMod val="96992"/>
                <a:lumOff val="300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1" name="矩形 13"/>
            <p:cNvSpPr/>
            <p:nvPr userDrawn="1">
              <p:custDataLst>
                <p:tags r:id="rId16"/>
              </p:custDataLst>
            </p:nvPr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chemeClr val="accent5">
                <a:lumMod val="98147"/>
                <a:lumOff val="185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2" name="矩形 13"/>
            <p:cNvSpPr/>
            <p:nvPr userDrawn="1">
              <p:custDataLst>
                <p:tags r:id="rId17"/>
              </p:custDataLst>
            </p:nvPr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chemeClr val="accent4">
                <a:lumMod val="87060"/>
                <a:lumOff val="1294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3" name="矩形 13"/>
            <p:cNvSpPr/>
            <p:nvPr userDrawn="1">
              <p:custDataLst>
                <p:tags r:id="rId18"/>
              </p:custDataLst>
            </p:nvPr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chemeClr val="accent3">
                <a:lumMod val="66165"/>
                <a:lumOff val="3383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4" name="矩形 13"/>
            <p:cNvSpPr/>
            <p:nvPr userDrawn="1">
              <p:custDataLst>
                <p:tags r:id="rId19"/>
              </p:custDataLst>
            </p:nvPr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chemeClr val="accent5">
                <a:lumMod val="79259"/>
                <a:lumOff val="2074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5" name="矩形 13"/>
            <p:cNvSpPr/>
            <p:nvPr>
              <p:custDataLst>
                <p:tags r:id="rId20"/>
              </p:custDataLst>
            </p:nvPr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chemeClr val="accent6">
                <a:lumMod val="8786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6" name="矩形 13"/>
            <p:cNvSpPr/>
            <p:nvPr>
              <p:custDataLst>
                <p:tags r:id="rId21"/>
              </p:custDataLst>
            </p:nvPr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chemeClr val="accent6">
                <a:lumMod val="875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7" name="矩形 13"/>
            <p:cNvSpPr/>
            <p:nvPr>
              <p:custDataLst>
                <p:tags r:id="rId22"/>
              </p:custDataLst>
            </p:nvPr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chemeClr val="accent6">
                <a:lumMod val="78536"/>
                <a:lumOff val="2146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" name="矩形 13"/>
            <p:cNvSpPr/>
            <p:nvPr>
              <p:custDataLst>
                <p:tags r:id="rId23"/>
              </p:custDataLst>
            </p:nvPr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chemeClr val="accent6">
                <a:lumMod val="93171"/>
                <a:lumOff val="682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9" name="矩形 13"/>
            <p:cNvSpPr/>
            <p:nvPr>
              <p:custDataLst>
                <p:tags r:id="rId24"/>
              </p:custDataLst>
            </p:nvPr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chemeClr val="accent2">
                <a:lumMod val="55112"/>
                <a:lumOff val="4488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0" name="矩形 13"/>
            <p:cNvSpPr/>
            <p:nvPr>
              <p:custDataLst>
                <p:tags r:id="rId25"/>
              </p:custDataLst>
            </p:nvPr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chemeClr val="accent4">
                <a:lumMod val="54118"/>
                <a:lumOff val="4588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1" name="矩形 13"/>
            <p:cNvSpPr/>
            <p:nvPr>
              <p:custDataLst>
                <p:tags r:id="rId26"/>
              </p:custDataLst>
            </p:nvPr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chemeClr val="accent3">
                <a:lumMod val="39850"/>
                <a:lumOff val="6015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2" name="矩形 13"/>
            <p:cNvSpPr/>
            <p:nvPr>
              <p:custDataLst>
                <p:tags r:id="rId27"/>
              </p:custDataLst>
            </p:nvPr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chemeClr val="accent5">
                <a:lumMod val="50370"/>
                <a:lumOff val="4963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3" name="矩形 13"/>
            <p:cNvSpPr/>
            <p:nvPr>
              <p:custDataLst>
                <p:tags r:id="rId28"/>
              </p:custDataLst>
            </p:nvPr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chemeClr val="accent6">
                <a:lumMod val="75609"/>
                <a:lumOff val="2439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4" name="矩形 13"/>
            <p:cNvSpPr/>
            <p:nvPr>
              <p:custDataLst>
                <p:tags r:id="rId29"/>
              </p:custDataLst>
            </p:nvPr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chemeClr val="accent6">
                <a:lumMod val="75609"/>
                <a:lumOff val="2439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5" name="矩形 13"/>
            <p:cNvSpPr/>
            <p:nvPr userDrawn="1">
              <p:custDataLst>
                <p:tags r:id="rId30"/>
              </p:custDataLst>
            </p:nvPr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chemeClr val="accent6">
                <a:lumMod val="46830"/>
                <a:lumOff val="531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6" name="矩形 13"/>
            <p:cNvSpPr/>
            <p:nvPr>
              <p:custDataLst>
                <p:tags r:id="rId31"/>
              </p:custDataLst>
            </p:nvPr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chemeClr val="accent6">
                <a:lumMod val="56101"/>
                <a:lumOff val="438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7" name="矩形 13"/>
            <p:cNvSpPr/>
            <p:nvPr>
              <p:custDataLst>
                <p:tags r:id="rId32"/>
              </p:custDataLst>
            </p:nvPr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chemeClr val="accent2">
                <a:lumMod val="32443"/>
                <a:lumOff val="675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" name="矩形 13"/>
            <p:cNvSpPr/>
            <p:nvPr>
              <p:custDataLst>
                <p:tags r:id="rId33"/>
              </p:custDataLst>
            </p:nvPr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chemeClr val="accent4">
                <a:lumMod val="32157"/>
                <a:lumOff val="6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9" name="矩形 13"/>
            <p:cNvSpPr/>
            <p:nvPr>
              <p:custDataLst>
                <p:tags r:id="rId34"/>
              </p:custDataLst>
            </p:nvPr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chemeClr val="accent3">
                <a:lumMod val="23683"/>
                <a:lumOff val="7631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0" name="矩形 13"/>
            <p:cNvSpPr/>
            <p:nvPr>
              <p:custDataLst>
                <p:tags r:id="rId35"/>
              </p:custDataLst>
            </p:nvPr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chemeClr val="accent5">
                <a:lumMod val="30370"/>
                <a:lumOff val="6963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190/233/238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1" name="矩形 13"/>
            <p:cNvSpPr/>
            <p:nvPr>
              <p:custDataLst>
                <p:tags r:id="rId36"/>
              </p:custDataLst>
            </p:nvPr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chemeClr val="accent6">
                <a:lumMod val="45365"/>
                <a:lumOff val="5463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2" name="矩形 13"/>
            <p:cNvSpPr/>
            <p:nvPr>
              <p:custDataLst>
                <p:tags r:id="rId37"/>
              </p:custDataLst>
            </p:nvPr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chemeClr val="accent6">
                <a:lumMod val="45365"/>
                <a:lumOff val="5463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3" name="矩形 13"/>
            <p:cNvSpPr/>
            <p:nvPr userDrawn="1">
              <p:custDataLst>
                <p:tags r:id="rId38"/>
              </p:custDataLst>
            </p:nvPr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chemeClr val="tx1">
                <a:lumMod val="89215"/>
                <a:lumOff val="107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0/0/0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4" name="矩形 13"/>
            <p:cNvSpPr/>
            <p:nvPr userDrawn="1">
              <p:custDataLst>
                <p:tags r:id="rId39"/>
              </p:custDataLst>
            </p:nvPr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chemeClr val="bg1">
                <a:lumMod val="3451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5" name="矩形 13"/>
            <p:cNvSpPr/>
            <p:nvPr userDrawn="1">
              <p:custDataLst>
                <p:tags r:id="rId40"/>
              </p:custDataLst>
            </p:nvPr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chemeClr val="bg1">
                <a:lumMod val="5333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6" name="矩形 13"/>
            <p:cNvSpPr/>
            <p:nvPr userDrawn="1">
              <p:custDataLst>
                <p:tags r:id="rId41"/>
              </p:custDataLst>
            </p:nvPr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chemeClr val="bg1">
                <a:lumMod val="7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cs typeface="Arial" panose="020B0604020202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7" name="矩形 13"/>
            <p:cNvSpPr/>
            <p:nvPr userDrawn="1">
              <p:custDataLst>
                <p:tags r:id="rId42"/>
              </p:custDataLst>
            </p:nvPr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chemeClr val="bg1">
                <a:lumMod val="8666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8" name="矩形 13"/>
            <p:cNvSpPr/>
            <p:nvPr userDrawn="1">
              <p:custDataLst>
                <p:tags r:id="rId43"/>
              </p:custDataLst>
            </p:nvPr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cs typeface="Arial" panose="020B0604020202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6" name="图片 4"/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23" y="6095355"/>
            <a:ext cx="1094673" cy="6157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6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318" cy="79406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 hasCustomPrompt="1"/>
            <p:custDataLst>
              <p:tags r:id="rId48"/>
            </p:custDataLst>
          </p:nvPr>
        </p:nvSpPr>
        <p:spPr>
          <a:xfrm>
            <a:off x="4746307" y="1430070"/>
            <a:ext cx="1977755" cy="1081088"/>
          </a:xfrm>
        </p:spPr>
        <p:txBody>
          <a:bodyPr wrap="square" anchor="b">
            <a:normAutofit/>
          </a:bodyPr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  <p:custDataLst>
              <p:tags r:id="rId4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  <p:custDataLst>
              <p:tags r:id="rId5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  <p:custDataLst>
              <p:tags r:id="rId51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" y="0"/>
            <a:ext cx="12187557" cy="6858000"/>
          </a:xfrm>
          <a:prstGeom prst="rect">
            <a:avLst/>
          </a:prstGeom>
        </p:spPr>
      </p:pic>
      <p:sp>
        <p:nvSpPr>
          <p:cNvPr id="13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节编号 3"/>
          <p:cNvSpPr>
            <a:spLocks noGrp="1" noChangeAspect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646000" y="2077402"/>
            <a:ext cx="900000" cy="899772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txBody>
          <a:bodyPr wrap="none"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4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2903855" y="4217987"/>
            <a:ext cx="6384290" cy="563245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400" b="1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2903855" y="3128327"/>
            <a:ext cx="6384290" cy="1051560"/>
          </a:xfrm>
        </p:spPr>
        <p:txBody>
          <a:bodyPr wrap="square"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3" Type="http://schemas.openxmlformats.org/officeDocument/2006/relationships/theme" Target="../theme/theme2.xml"/><Relationship Id="rId62" Type="http://schemas.openxmlformats.org/officeDocument/2006/relationships/tags" Target="../tags/tag232.xml"/><Relationship Id="rId61" Type="http://schemas.openxmlformats.org/officeDocument/2006/relationships/tags" Target="../tags/tag231.xml"/><Relationship Id="rId60" Type="http://schemas.openxmlformats.org/officeDocument/2006/relationships/tags" Target="../tags/tag230.xml"/><Relationship Id="rId6" Type="http://schemas.openxmlformats.org/officeDocument/2006/relationships/slideLayout" Target="../slideLayouts/slideLayout7.xml"/><Relationship Id="rId59" Type="http://schemas.openxmlformats.org/officeDocument/2006/relationships/tags" Target="../tags/tag229.xml"/><Relationship Id="rId58" Type="http://schemas.openxmlformats.org/officeDocument/2006/relationships/tags" Target="../tags/tag228.xml"/><Relationship Id="rId57" Type="http://schemas.openxmlformats.org/officeDocument/2006/relationships/image" Target="../media/image2.png"/><Relationship Id="rId56" Type="http://schemas.openxmlformats.org/officeDocument/2006/relationships/tags" Target="../tags/tag227.xml"/><Relationship Id="rId55" Type="http://schemas.openxmlformats.org/officeDocument/2006/relationships/image" Target="../media/image1.png"/><Relationship Id="rId54" Type="http://schemas.openxmlformats.org/officeDocument/2006/relationships/tags" Target="../tags/tag226.xml"/><Relationship Id="rId53" Type="http://schemas.openxmlformats.org/officeDocument/2006/relationships/tags" Target="../tags/tag225.xml"/><Relationship Id="rId52" Type="http://schemas.openxmlformats.org/officeDocument/2006/relationships/tags" Target="../tags/tag224.xml"/><Relationship Id="rId51" Type="http://schemas.openxmlformats.org/officeDocument/2006/relationships/tags" Target="../tags/tag223.xml"/><Relationship Id="rId50" Type="http://schemas.openxmlformats.org/officeDocument/2006/relationships/tags" Target="../tags/tag222.xml"/><Relationship Id="rId5" Type="http://schemas.openxmlformats.org/officeDocument/2006/relationships/slideLayout" Target="../slideLayouts/slideLayout6.xml"/><Relationship Id="rId49" Type="http://schemas.openxmlformats.org/officeDocument/2006/relationships/tags" Target="../tags/tag221.xml"/><Relationship Id="rId48" Type="http://schemas.openxmlformats.org/officeDocument/2006/relationships/tags" Target="../tags/tag220.xml"/><Relationship Id="rId47" Type="http://schemas.openxmlformats.org/officeDocument/2006/relationships/tags" Target="../tags/tag219.xml"/><Relationship Id="rId46" Type="http://schemas.openxmlformats.org/officeDocument/2006/relationships/tags" Target="../tags/tag218.xml"/><Relationship Id="rId45" Type="http://schemas.openxmlformats.org/officeDocument/2006/relationships/tags" Target="../tags/tag217.xml"/><Relationship Id="rId44" Type="http://schemas.openxmlformats.org/officeDocument/2006/relationships/tags" Target="../tags/tag216.xml"/><Relationship Id="rId43" Type="http://schemas.openxmlformats.org/officeDocument/2006/relationships/tags" Target="../tags/tag215.xml"/><Relationship Id="rId42" Type="http://schemas.openxmlformats.org/officeDocument/2006/relationships/tags" Target="../tags/tag214.xml"/><Relationship Id="rId41" Type="http://schemas.openxmlformats.org/officeDocument/2006/relationships/tags" Target="../tags/tag213.xml"/><Relationship Id="rId40" Type="http://schemas.openxmlformats.org/officeDocument/2006/relationships/tags" Target="../tags/tag212.xml"/><Relationship Id="rId4" Type="http://schemas.openxmlformats.org/officeDocument/2006/relationships/slideLayout" Target="../slideLayouts/slideLayout5.xml"/><Relationship Id="rId39" Type="http://schemas.openxmlformats.org/officeDocument/2006/relationships/tags" Target="../tags/tag211.xml"/><Relationship Id="rId38" Type="http://schemas.openxmlformats.org/officeDocument/2006/relationships/tags" Target="../tags/tag210.xml"/><Relationship Id="rId37" Type="http://schemas.openxmlformats.org/officeDocument/2006/relationships/tags" Target="../tags/tag209.xml"/><Relationship Id="rId36" Type="http://schemas.openxmlformats.org/officeDocument/2006/relationships/tags" Target="../tags/tag208.xml"/><Relationship Id="rId35" Type="http://schemas.openxmlformats.org/officeDocument/2006/relationships/tags" Target="../tags/tag207.xml"/><Relationship Id="rId34" Type="http://schemas.openxmlformats.org/officeDocument/2006/relationships/tags" Target="../tags/tag206.xml"/><Relationship Id="rId33" Type="http://schemas.openxmlformats.org/officeDocument/2006/relationships/tags" Target="../tags/tag205.xml"/><Relationship Id="rId32" Type="http://schemas.openxmlformats.org/officeDocument/2006/relationships/tags" Target="../tags/tag204.xml"/><Relationship Id="rId31" Type="http://schemas.openxmlformats.org/officeDocument/2006/relationships/tags" Target="../tags/tag203.xml"/><Relationship Id="rId30" Type="http://schemas.openxmlformats.org/officeDocument/2006/relationships/tags" Target="../tags/tag202.xml"/><Relationship Id="rId3" Type="http://schemas.openxmlformats.org/officeDocument/2006/relationships/slideLayout" Target="../slideLayouts/slideLayout4.xml"/><Relationship Id="rId29" Type="http://schemas.openxmlformats.org/officeDocument/2006/relationships/tags" Target="../tags/tag201.xml"/><Relationship Id="rId28" Type="http://schemas.openxmlformats.org/officeDocument/2006/relationships/tags" Target="../tags/tag200.xml"/><Relationship Id="rId27" Type="http://schemas.openxmlformats.org/officeDocument/2006/relationships/tags" Target="../tags/tag199.xml"/><Relationship Id="rId26" Type="http://schemas.openxmlformats.org/officeDocument/2006/relationships/tags" Target="../tags/tag198.xml"/><Relationship Id="rId25" Type="http://schemas.openxmlformats.org/officeDocument/2006/relationships/tags" Target="../tags/tag197.xml"/><Relationship Id="rId24" Type="http://schemas.openxmlformats.org/officeDocument/2006/relationships/tags" Target="../tags/tag196.xml"/><Relationship Id="rId23" Type="http://schemas.openxmlformats.org/officeDocument/2006/relationships/tags" Target="../tags/tag195.xml"/><Relationship Id="rId22" Type="http://schemas.openxmlformats.org/officeDocument/2006/relationships/tags" Target="../tags/tag194.xml"/><Relationship Id="rId21" Type="http://schemas.openxmlformats.org/officeDocument/2006/relationships/tags" Target="../tags/tag193.xml"/><Relationship Id="rId20" Type="http://schemas.openxmlformats.org/officeDocument/2006/relationships/tags" Target="../tags/tag192.xml"/><Relationship Id="rId2" Type="http://schemas.openxmlformats.org/officeDocument/2006/relationships/slideLayout" Target="../slideLayouts/slideLayout3.xml"/><Relationship Id="rId19" Type="http://schemas.openxmlformats.org/officeDocument/2006/relationships/tags" Target="../tags/tag191.xml"/><Relationship Id="rId18" Type="http://schemas.openxmlformats.org/officeDocument/2006/relationships/tags" Target="../tags/tag190.xml"/><Relationship Id="rId17" Type="http://schemas.openxmlformats.org/officeDocument/2006/relationships/tags" Target="../tags/tag189.xml"/><Relationship Id="rId16" Type="http://schemas.openxmlformats.org/officeDocument/2006/relationships/tags" Target="../tags/tag188.xml"/><Relationship Id="rId15" Type="http://schemas.openxmlformats.org/officeDocument/2006/relationships/tags" Target="../tags/tag187.xml"/><Relationship Id="rId14" Type="http://schemas.openxmlformats.org/officeDocument/2006/relationships/tags" Target="../tags/tag186.xml"/><Relationship Id="rId13" Type="http://schemas.openxmlformats.org/officeDocument/2006/relationships/tags" Target="../tags/tag185.xml"/><Relationship Id="rId12" Type="http://schemas.openxmlformats.org/officeDocument/2006/relationships/tags" Target="../tags/tag184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>
            <p:custDataLst>
              <p:tags r:id="rId12"/>
            </p:custDataLst>
          </p:nvPr>
        </p:nvSpPr>
        <p:spPr>
          <a:xfrm>
            <a:off x="733863" y="6402806"/>
            <a:ext cx="499547" cy="138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0" marR="0" lvl="0" indent="0" algn="l" defTabSz="8909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/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12285991" y="2625945"/>
            <a:ext cx="1967256" cy="4232959"/>
            <a:chOff x="5343885" y="-47932"/>
            <a:chExt cx="3271316" cy="7036354"/>
          </a:xfrm>
        </p:grpSpPr>
        <p:sp>
          <p:nvSpPr>
            <p:cNvPr id="89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chemeClr val="accent6">
                <a:lumMod val="642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196/0/84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文本框 15"/>
            <p:cNvSpPr txBox="1"/>
            <p:nvPr userDrawn="1">
              <p:custDataLst>
                <p:tags r:id="rId15"/>
              </p:custDataLst>
            </p:nvPr>
          </p:nvSpPr>
          <p:spPr>
            <a:xfrm>
              <a:off x="5352723" y="1695422"/>
              <a:ext cx="1052647" cy="2037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b" anchorCtr="0">
              <a:spAutoFit/>
            </a:bodyPr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公司辅助色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1" name="矩形 13"/>
            <p:cNvSpPr/>
            <p:nvPr userDrawn="1">
              <p:custDataLst>
                <p:tags r:id="rId16"/>
              </p:custDataLst>
            </p:nvPr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chemeClr val="accent6">
                <a:lumMod val="8458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203/55/120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13"/>
            <p:cNvSpPr/>
            <p:nvPr userDrawn="1">
              <p:custDataLst>
                <p:tags r:id="rId17"/>
              </p:custDataLst>
            </p:nvPr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chemeClr val="accent2">
                <a:lumMod val="8315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237/109/0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矩形 13"/>
            <p:cNvSpPr/>
            <p:nvPr userDrawn="1">
              <p:custDataLst>
                <p:tags r:id="rId18"/>
              </p:custDataLst>
            </p:nvPr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chemeClr val="accent6">
                <a:lumMod val="6786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153/54/54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矩形 13"/>
            <p:cNvSpPr/>
            <p:nvPr userDrawn="1">
              <p:custDataLst>
                <p:tags r:id="rId19"/>
              </p:custDataLst>
            </p:nvPr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chemeClr val="accent4">
                <a:lumMod val="8862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98/178/48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13"/>
            <p:cNvSpPr/>
            <p:nvPr userDrawn="1">
              <p:custDataLst>
                <p:tags r:id="rId20"/>
              </p:custDataLst>
            </p:nvPr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chemeClr val="accent2">
                <a:lumMod val="88890"/>
                <a:lumOff val="1111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242/137/68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矩形 13"/>
            <p:cNvSpPr/>
            <p:nvPr userDrawn="1">
              <p:custDataLst>
                <p:tags r:id="rId21"/>
              </p:custDataLst>
            </p:nvPr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chemeClr val="accent6">
                <a:lumMod val="6524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185C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199/0/11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文本框 15"/>
            <p:cNvSpPr txBox="1"/>
            <p:nvPr userDrawn="1">
              <p:custDataLst>
                <p:tags r:id="rId22"/>
              </p:custDataLst>
            </p:nvPr>
          </p:nvSpPr>
          <p:spPr>
            <a:xfrm>
              <a:off x="5343885" y="-47932"/>
              <a:ext cx="726488" cy="2037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b" anchorCtr="0">
              <a:spAutoFit/>
            </a:bodyPr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公司色</a:t>
              </a:r>
              <a:endParaRPr kumimoji="1" lang="zh-CN" altLang="en-US" sz="800" b="0" i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矩形 13"/>
            <p:cNvSpPr/>
            <p:nvPr userDrawn="1">
              <p:custDataLst>
                <p:tags r:id="rId23"/>
              </p:custDataLst>
            </p:nvPr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chemeClr val="accent6">
                <a:lumMod val="7081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PANTONE 186C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200/16/46  </a:t>
              </a:r>
              <a:endParaRPr kumimoji="1" lang="en-US" altLang="zh-CN" sz="500" b="1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13"/>
            <p:cNvSpPr/>
            <p:nvPr userDrawn="1">
              <p:custDataLst>
                <p:tags r:id="rId24"/>
              </p:custDataLst>
            </p:nvPr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chemeClr val="accent6">
                <a:lumMod val="4164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127/0/1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13"/>
            <p:cNvSpPr/>
            <p:nvPr userDrawn="1">
              <p:custDataLst>
                <p:tags r:id="rId25"/>
              </p:custDataLst>
            </p:nvPr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chemeClr val="accent3">
                <a:lumMod val="96992"/>
                <a:lumOff val="300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52/200/0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矩形 13"/>
            <p:cNvSpPr/>
            <p:nvPr userDrawn="1">
              <p:custDataLst>
                <p:tags r:id="rId26"/>
              </p:custDataLst>
            </p:nvPr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chemeClr val="accent5">
                <a:lumMod val="98147"/>
                <a:lumOff val="185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48/181/197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矩形 13"/>
            <p:cNvSpPr/>
            <p:nvPr userDrawn="1">
              <p:custDataLst>
                <p:tags r:id="rId27"/>
              </p:custDataLst>
            </p:nvPr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chemeClr val="accent4">
                <a:lumMod val="87060"/>
                <a:lumOff val="1294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129/193/95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矩形 13"/>
            <p:cNvSpPr/>
            <p:nvPr userDrawn="1">
              <p:custDataLst>
                <p:tags r:id="rId28"/>
              </p:custDataLst>
            </p:nvPr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chemeClr val="accent3">
                <a:lumMod val="66165"/>
                <a:lumOff val="3383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253/211/81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13"/>
            <p:cNvSpPr/>
            <p:nvPr userDrawn="1">
              <p:custDataLst>
                <p:tags r:id="rId29"/>
              </p:custDataLst>
            </p:nvPr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chemeClr val="accent5">
                <a:lumMod val="79259"/>
                <a:lumOff val="2074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86/196/210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矩形 13"/>
            <p:cNvSpPr/>
            <p:nvPr>
              <p:custDataLst>
                <p:tags r:id="rId30"/>
              </p:custDataLst>
            </p:nvPr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chemeClr val="accent6">
                <a:lumMod val="8786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211/57/65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矩形 13"/>
            <p:cNvSpPr/>
            <p:nvPr>
              <p:custDataLst>
                <p:tags r:id="rId31"/>
              </p:custDataLst>
            </p:nvPr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chemeClr val="accent6">
                <a:lumMod val="8753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211/56/89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矩形 13"/>
            <p:cNvSpPr/>
            <p:nvPr>
              <p:custDataLst>
                <p:tags r:id="rId32"/>
              </p:custDataLst>
            </p:nvPr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chemeClr val="accent6">
                <a:lumMod val="78536"/>
                <a:lumOff val="2146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221/128/170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矩形 13"/>
            <p:cNvSpPr/>
            <p:nvPr>
              <p:custDataLst>
                <p:tags r:id="rId33"/>
              </p:custDataLst>
            </p:nvPr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chemeClr val="accent6">
                <a:lumMod val="93171"/>
                <a:lumOff val="682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191/128/130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矩形 13"/>
            <p:cNvSpPr/>
            <p:nvPr>
              <p:custDataLst>
                <p:tags r:id="rId34"/>
              </p:custDataLst>
            </p:nvPr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chemeClr val="accent2">
                <a:lumMod val="55112"/>
                <a:lumOff val="4488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246/183/140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13"/>
            <p:cNvSpPr/>
            <p:nvPr>
              <p:custDataLst>
                <p:tags r:id="rId35"/>
              </p:custDataLst>
            </p:nvPr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chemeClr val="accent4">
                <a:lumMod val="54118"/>
                <a:lumOff val="4588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176/216/156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13"/>
            <p:cNvSpPr/>
            <p:nvPr>
              <p:custDataLst>
                <p:tags r:id="rId36"/>
              </p:custDataLst>
            </p:nvPr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chemeClr val="accent3">
                <a:lumMod val="39850"/>
                <a:lumOff val="6015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253/227/181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13"/>
            <p:cNvSpPr/>
            <p:nvPr>
              <p:custDataLst>
                <p:tags r:id="rId37"/>
              </p:custDataLst>
            </p:nvPr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chemeClr val="accent5">
                <a:lumMod val="50370"/>
                <a:lumOff val="4963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148/218/226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 13"/>
            <p:cNvSpPr/>
            <p:nvPr>
              <p:custDataLst>
                <p:tags r:id="rId38"/>
              </p:custDataLst>
            </p:nvPr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chemeClr val="accent6">
                <a:lumMod val="75609"/>
                <a:lumOff val="2439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226/129/137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3"/>
            <p:cNvSpPr/>
            <p:nvPr>
              <p:custDataLst>
                <p:tags r:id="rId39"/>
              </p:custDataLst>
            </p:nvPr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chemeClr val="accent6">
                <a:lumMod val="75609"/>
                <a:lumOff val="2439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226/129/152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13"/>
            <p:cNvSpPr/>
            <p:nvPr userDrawn="1">
              <p:custDataLst>
                <p:tags r:id="rId40"/>
              </p:custDataLst>
            </p:nvPr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chemeClr val="accent6">
                <a:lumMod val="46830"/>
                <a:lumOff val="5317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235/179/204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矩形 13"/>
            <p:cNvSpPr/>
            <p:nvPr>
              <p:custDataLst>
                <p:tags r:id="rId41"/>
              </p:custDataLst>
            </p:nvPr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chemeClr val="accent6">
                <a:lumMod val="56101"/>
                <a:lumOff val="438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marL="0" marR="0" lvl="0" indent="0" algn="ctr" defTabSz="914400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216/179/179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矩形 13"/>
            <p:cNvSpPr/>
            <p:nvPr>
              <p:custDataLst>
                <p:tags r:id="rId42"/>
              </p:custDataLst>
            </p:nvPr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chemeClr val="accent2">
                <a:lumMod val="32443"/>
                <a:lumOff val="6755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250/211/187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矩形 13"/>
            <p:cNvSpPr/>
            <p:nvPr>
              <p:custDataLst>
                <p:tags r:id="rId43"/>
              </p:custDataLst>
            </p:nvPr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chemeClr val="accent4">
                <a:lumMod val="32157"/>
                <a:lumOff val="6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208/232/196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矩形 13"/>
            <p:cNvSpPr/>
            <p:nvPr>
              <p:custDataLst>
                <p:tags r:id="rId44"/>
              </p:custDataLst>
            </p:nvPr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chemeClr val="accent3">
                <a:lumMod val="23683"/>
                <a:lumOff val="7631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254/238/193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矩形 13"/>
            <p:cNvSpPr/>
            <p:nvPr>
              <p:custDataLst>
                <p:tags r:id="rId45"/>
              </p:custDataLst>
            </p:nvPr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chemeClr val="accent5">
                <a:lumMod val="30370"/>
                <a:lumOff val="6963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190/233/238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矩形 13"/>
            <p:cNvSpPr/>
            <p:nvPr>
              <p:custDataLst>
                <p:tags r:id="rId46"/>
              </p:custDataLst>
            </p:nvPr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chemeClr val="accent6">
                <a:lumMod val="45365"/>
                <a:lumOff val="5463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239/178/184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矩形 13"/>
            <p:cNvSpPr/>
            <p:nvPr>
              <p:custDataLst>
                <p:tags r:id="rId47"/>
              </p:custDataLst>
            </p:nvPr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chemeClr val="accent6">
                <a:lumMod val="45365"/>
                <a:lumOff val="5463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238/179/193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矩形 13"/>
            <p:cNvSpPr/>
            <p:nvPr userDrawn="1">
              <p:custDataLst>
                <p:tags r:id="rId48"/>
              </p:custDataLst>
            </p:nvPr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chemeClr val="tx1">
                <a:lumMod val="89215"/>
                <a:lumOff val="107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0/0/0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矩形 13"/>
            <p:cNvSpPr/>
            <p:nvPr userDrawn="1">
              <p:custDataLst>
                <p:tags r:id="rId49"/>
              </p:custDataLst>
            </p:nvPr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chemeClr val="bg1">
                <a:lumMod val="3451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89/87/87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矩形 13"/>
            <p:cNvSpPr/>
            <p:nvPr userDrawn="1">
              <p:custDataLst>
                <p:tags r:id="rId50"/>
              </p:custDataLst>
            </p:nvPr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chemeClr val="bg1">
                <a:lumMod val="5333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137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矩形 13"/>
            <p:cNvSpPr/>
            <p:nvPr userDrawn="1">
              <p:custDataLst>
                <p:tags r:id="rId51"/>
              </p:custDataLst>
            </p:nvPr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chemeClr val="bg1">
                <a:lumMod val="7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181</a:t>
              </a:r>
              <a:endParaRPr kumimoji="1" lang="en-US" altLang="zh-CN" sz="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矩形 13"/>
            <p:cNvSpPr/>
            <p:nvPr userDrawn="1">
              <p:custDataLst>
                <p:tags r:id="rId52"/>
              </p:custDataLst>
            </p:nvPr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chemeClr val="bg1">
                <a:lumMod val="86667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221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3"/>
            <p:cNvSpPr/>
            <p:nvPr userDrawn="1">
              <p:custDataLst>
                <p:tags r:id="rId53"/>
              </p:custDataLst>
            </p:nvPr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RGB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255</a:t>
              </a:r>
              <a:endParaRPr kumimoji="1" lang="en-US" altLang="zh-CN" sz="500" b="1" dirty="0">
                <a:solidFill>
                  <a:srgbClr val="595757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" name="图片 4"/>
          <p:cNvPicPr>
            <a:picLocks noChangeAspect="1"/>
          </p:cNvPicPr>
          <p:nvPr>
            <p:custDataLst>
              <p:tags r:id="rId54"/>
            </p:custDataLst>
          </p:nvPr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23" y="6095355"/>
            <a:ext cx="1094673" cy="615777"/>
          </a:xfrm>
          <a:prstGeom prst="rect">
            <a:avLst/>
          </a:prstGeom>
        </p:spPr>
      </p:pic>
      <p:pic>
        <p:nvPicPr>
          <p:cNvPr id="9" name="图片 6"/>
          <p:cNvPicPr>
            <a:picLocks noChangeAspect="1"/>
          </p:cNvPicPr>
          <p:nvPr>
            <p:custDataLst>
              <p:tags r:id="rId56"/>
            </p:custDataLst>
          </p:nvPr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318" cy="79406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59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60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1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62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openxmlformats.org/officeDocument/2006/relationships/tags" Target="../tags/tag258.xml"/><Relationship Id="rId4" Type="http://schemas.openxmlformats.org/officeDocument/2006/relationships/tags" Target="../tags/tag257.xml"/><Relationship Id="rId3" Type="http://schemas.openxmlformats.org/officeDocument/2006/relationships/image" Target="../media/image8.jpeg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tags" Target="../tags/tag261.xml"/><Relationship Id="rId3" Type="http://schemas.openxmlformats.org/officeDocument/2006/relationships/image" Target="../media/image9.png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3.xml"/><Relationship Id="rId1" Type="http://schemas.openxmlformats.org/officeDocument/2006/relationships/tags" Target="../tags/tag26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tags" Target="../tags/tag266.xml"/><Relationship Id="rId3" Type="http://schemas.openxmlformats.org/officeDocument/2006/relationships/image" Target="../media/image10.png"/><Relationship Id="rId2" Type="http://schemas.openxmlformats.org/officeDocument/2006/relationships/tags" Target="../tags/tag265.xml"/><Relationship Id="rId1" Type="http://schemas.openxmlformats.org/officeDocument/2006/relationships/tags" Target="../tags/tag26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tags" Target="../tags/tag269.xml"/><Relationship Id="rId3" Type="http://schemas.openxmlformats.org/officeDocument/2006/relationships/image" Target="../media/image11.png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tags" Target="../tags/tag272.xml"/><Relationship Id="rId3" Type="http://schemas.openxmlformats.org/officeDocument/2006/relationships/image" Target="../media/image12.png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13.png"/><Relationship Id="rId1" Type="http://schemas.openxmlformats.org/officeDocument/2006/relationships/tags" Target="../tags/tag27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7.xml"/><Relationship Id="rId1" Type="http://schemas.openxmlformats.org/officeDocument/2006/relationships/tags" Target="../tags/tag27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79.xml"/><Relationship Id="rId1" Type="http://schemas.openxmlformats.org/officeDocument/2006/relationships/tags" Target="../tags/tag27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tags" Target="../tags/tag284.xml"/><Relationship Id="rId3" Type="http://schemas.openxmlformats.org/officeDocument/2006/relationships/tags" Target="../tags/tag283.xml"/><Relationship Id="rId2" Type="http://schemas.openxmlformats.org/officeDocument/2006/relationships/image" Target="../media/image14.png"/><Relationship Id="rId1" Type="http://schemas.openxmlformats.org/officeDocument/2006/relationships/tags" Target="../tags/tag28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image" Target="../media/image15.png"/><Relationship Id="rId1" Type="http://schemas.openxmlformats.org/officeDocument/2006/relationships/tags" Target="../tags/tag285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tags" Target="../tags/tag290.xml"/><Relationship Id="rId3" Type="http://schemas.openxmlformats.org/officeDocument/2006/relationships/image" Target="../media/image16.png"/><Relationship Id="rId2" Type="http://schemas.openxmlformats.org/officeDocument/2006/relationships/tags" Target="../tags/tag289.xml"/><Relationship Id="rId1" Type="http://schemas.openxmlformats.org/officeDocument/2006/relationships/tags" Target="../tags/tag28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2.xml"/><Relationship Id="rId1" Type="http://schemas.openxmlformats.org/officeDocument/2006/relationships/tags" Target="../tags/tag29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94.xml"/><Relationship Id="rId1" Type="http://schemas.openxmlformats.org/officeDocument/2006/relationships/tags" Target="../tags/tag293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17.png"/><Relationship Id="rId1" Type="http://schemas.openxmlformats.org/officeDocument/2006/relationships/tags" Target="../tags/tag29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99.xml"/><Relationship Id="rId1" Type="http://schemas.openxmlformats.org/officeDocument/2006/relationships/tags" Target="../tags/tag298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tags" Target="../tags/tag302.xml"/><Relationship Id="rId3" Type="http://schemas.openxmlformats.org/officeDocument/2006/relationships/image" Target="../media/image18.png"/><Relationship Id="rId2" Type="http://schemas.openxmlformats.org/officeDocument/2006/relationships/tags" Target="../tags/tag301.xml"/><Relationship Id="rId1" Type="http://schemas.openxmlformats.org/officeDocument/2006/relationships/tags" Target="../tags/tag300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tags" Target="../tags/tag305.xml"/><Relationship Id="rId3" Type="http://schemas.openxmlformats.org/officeDocument/2006/relationships/image" Target="../media/image19.png"/><Relationship Id="rId2" Type="http://schemas.openxmlformats.org/officeDocument/2006/relationships/tags" Target="../tags/tag304.xml"/><Relationship Id="rId1" Type="http://schemas.openxmlformats.org/officeDocument/2006/relationships/tags" Target="../tags/tag303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20.png"/><Relationship Id="rId1" Type="http://schemas.openxmlformats.org/officeDocument/2006/relationships/tags" Target="../tags/tag30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10.xml"/><Relationship Id="rId1" Type="http://schemas.openxmlformats.org/officeDocument/2006/relationships/tags" Target="../tags/tag30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12.xml"/><Relationship Id="rId1" Type="http://schemas.openxmlformats.org/officeDocument/2006/relationships/tags" Target="../tags/tag31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4.png"/><Relationship Id="rId1" Type="http://schemas.openxmlformats.org/officeDocument/2006/relationships/tags" Target="../tags/tag2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43.xml"/><Relationship Id="rId1" Type="http://schemas.openxmlformats.org/officeDocument/2006/relationships/tags" Target="../tags/tag24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image" Target="../media/image6.png"/><Relationship Id="rId3" Type="http://schemas.openxmlformats.org/officeDocument/2006/relationships/tags" Target="../tags/tag245.xml"/><Relationship Id="rId2" Type="http://schemas.openxmlformats.org/officeDocument/2006/relationships/image" Target="../media/image5.png"/><Relationship Id="rId1" Type="http://schemas.openxmlformats.org/officeDocument/2006/relationships/tags" Target="../tags/tag2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image" Target="../media/image7.png"/><Relationship Id="rId1" Type="http://schemas.openxmlformats.org/officeDocument/2006/relationships/tags" Target="../tags/tag25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60195" y="2509520"/>
            <a:ext cx="9446260" cy="1186180"/>
          </a:xfrm>
        </p:spPr>
        <p:txBody>
          <a:bodyPr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6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MindSpore分布式特性详解</a:t>
            </a:r>
            <a:endParaRPr lang="zh-CN" altLang="en-US" sz="6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/>
          <p:cNvSpPr/>
          <p:nvPr>
            <p:custDataLst>
              <p:tags r:id="rId1"/>
            </p:custDataLst>
          </p:nvPr>
        </p:nvSpPr>
        <p:spPr>
          <a:xfrm>
            <a:off x="768926" y="4193979"/>
            <a:ext cx="8112125" cy="22110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5400" algn="l" rtl="0" eaLnBrk="0">
              <a:lnSpc>
                <a:spcPts val="2650"/>
              </a:lnSpc>
            </a:pPr>
            <a:r>
              <a:rPr sz="2100" kern="0" spc="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100" kern="0" spc="5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第一个矩阵Y</a:t>
            </a:r>
            <a:r>
              <a:rPr sz="2100" kern="0" spc="3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= X</a:t>
            </a:r>
            <a:r>
              <a:rPr sz="2100" kern="0" spc="2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*</a:t>
            </a:r>
            <a:r>
              <a:rPr sz="2100" kern="0" spc="14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W，用户想把X按行切4份（即数据并行</a:t>
            </a:r>
            <a:r>
              <a:rPr sz="2100" kern="0" spc="-2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）；</a:t>
            </a:r>
            <a:endParaRPr sz="2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5560" indent="-10160" algn="l" rtl="0" eaLnBrk="0">
              <a:lnSpc>
                <a:spcPct val="125000"/>
              </a:lnSpc>
              <a:spcBef>
                <a:spcPts val="990"/>
              </a:spcBef>
            </a:pPr>
            <a:r>
              <a:rPr sz="2100" kern="0" spc="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100" kern="0" spc="5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第二个矩阵乘Z</a:t>
            </a:r>
            <a:r>
              <a:rPr sz="2100" kern="0" spc="3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=</a:t>
            </a:r>
            <a:r>
              <a:rPr sz="2100" kern="0" spc="2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Y</a:t>
            </a:r>
            <a:r>
              <a:rPr sz="2100" kern="0" spc="2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* V  ，用户想把V按列切4份（即模型并行</a:t>
            </a:r>
            <a:r>
              <a:rPr sz="2100" kern="0" spc="-14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）：</a:t>
            </a:r>
            <a:r>
              <a:rPr sz="21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Matmul</a:t>
            </a:r>
            <a:r>
              <a:rPr sz="2100" kern="0" spc="18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</a:t>
            </a:r>
            <a:r>
              <a:rPr sz="2100" kern="0" spc="1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(m,</a:t>
            </a:r>
            <a:r>
              <a:rPr sz="2100" kern="0" spc="2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k) *</a:t>
            </a:r>
            <a:r>
              <a:rPr sz="2100" kern="0" spc="1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(k,</a:t>
            </a:r>
            <a:r>
              <a:rPr sz="2100" kern="0" spc="2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n)</a:t>
            </a:r>
            <a:r>
              <a:rPr sz="2100" kern="0" spc="2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-&gt;</a:t>
            </a:r>
            <a:r>
              <a:rPr sz="2100" kern="0" spc="1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(m,</a:t>
            </a:r>
            <a:r>
              <a:rPr sz="2100" kern="0" spc="2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n)</a:t>
            </a:r>
            <a:endParaRPr sz="2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2650"/>
              </a:lnSpc>
              <a:spcBef>
                <a:spcPts val="970"/>
              </a:spcBef>
            </a:pPr>
            <a:r>
              <a:rPr sz="2100" kern="0" spc="4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X: (</a:t>
            </a:r>
            <a:r>
              <a:rPr sz="21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batch</a:t>
            </a:r>
            <a:r>
              <a:rPr sz="2100" kern="0" spc="4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</a:t>
            </a:r>
            <a:r>
              <a:rPr sz="21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size</a:t>
            </a:r>
            <a:r>
              <a:rPr sz="2100" kern="0" spc="4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</a:t>
            </a:r>
            <a:r>
              <a:rPr sz="2100" kern="0" spc="2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input</a:t>
            </a:r>
            <a:r>
              <a:rPr sz="2100" kern="0" spc="4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</a:t>
            </a:r>
            <a:r>
              <a:rPr sz="21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size</a:t>
            </a:r>
            <a:r>
              <a:rPr sz="2100" kern="0" spc="4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r>
              <a:rPr sz="2100" kern="0" spc="2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4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-&gt;</a:t>
            </a:r>
            <a:r>
              <a:rPr sz="2100" kern="0" spc="14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(4,</a:t>
            </a:r>
            <a:r>
              <a:rPr sz="2100" kern="0" spc="2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1)</a:t>
            </a:r>
            <a:endParaRPr sz="2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3000"/>
              </a:lnSpc>
            </a:pPr>
            <a:endParaRPr sz="8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5240" algn="l" rtl="0" eaLnBrk="0">
              <a:lnSpc>
                <a:spcPts val="2650"/>
              </a:lnSpc>
            </a:pPr>
            <a:r>
              <a:rPr sz="2100" kern="0" spc="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W: (</a:t>
            </a:r>
            <a:r>
              <a:rPr sz="21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input</a:t>
            </a:r>
            <a:r>
              <a:rPr sz="2100" kern="0" spc="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</a:t>
            </a:r>
            <a:r>
              <a:rPr sz="21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size</a:t>
            </a:r>
            <a:r>
              <a:rPr sz="2100" kern="0" spc="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 </a:t>
            </a:r>
            <a:r>
              <a:rPr sz="21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output</a:t>
            </a:r>
            <a:r>
              <a:rPr sz="2100" kern="0" spc="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</a:t>
            </a:r>
            <a:r>
              <a:rPr sz="21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size</a:t>
            </a:r>
            <a:r>
              <a:rPr sz="2100" kern="0" spc="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r>
              <a:rPr sz="2100" kern="0" spc="28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-&gt;</a:t>
            </a:r>
            <a:r>
              <a:rPr sz="2100" kern="0" spc="1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(1,</a:t>
            </a:r>
            <a:r>
              <a:rPr sz="2100" kern="0" spc="2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4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1)</a:t>
            </a:r>
            <a:endParaRPr sz="2100" kern="0" spc="4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0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5180075" y="822960"/>
            <a:ext cx="6681215" cy="3371087"/>
          </a:xfrm>
          <a:prstGeom prst="rect">
            <a:avLst/>
          </a:prstGeom>
        </p:spPr>
      </p:pic>
      <p:sp>
        <p:nvSpPr>
          <p:cNvPr id="32" name="textbox 32"/>
          <p:cNvSpPr/>
          <p:nvPr>
            <p:custDataLst>
              <p:tags r:id="rId4"/>
            </p:custDataLst>
          </p:nvPr>
        </p:nvSpPr>
        <p:spPr>
          <a:xfrm>
            <a:off x="768865" y="889914"/>
            <a:ext cx="3930650" cy="29089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1750" algn="l" rtl="0" eaLnBrk="0">
              <a:lnSpc>
                <a:spcPts val="5585"/>
              </a:lnSpc>
            </a:pPr>
            <a:r>
              <a:rPr sz="4400" kern="0" spc="-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算子级并行示例</a:t>
            </a:r>
            <a:endParaRPr sz="4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ct val="131000"/>
              </a:lnSpc>
              <a:spcBef>
                <a:spcPts val="630"/>
              </a:spcBef>
            </a:pPr>
            <a:r>
              <a:rPr sz="2100" kern="0" spc="8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在右侧例子中，用户在4卡</a:t>
            </a:r>
            <a:r>
              <a:rPr sz="21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</a:t>
            </a:r>
            <a:r>
              <a:rPr sz="2100" kern="0" spc="-4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计算两个连续的二维矩阵乘：</a:t>
            </a:r>
            <a:endParaRPr sz="2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8000"/>
              </a:lnSpc>
            </a:pPr>
            <a:endParaRPr sz="1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624840" algn="l" rtl="0" eaLnBrk="0">
              <a:lnSpc>
                <a:spcPct val="81000"/>
              </a:lnSpc>
            </a:pPr>
            <a:r>
              <a:rPr sz="2100" kern="0" spc="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Z</a:t>
            </a:r>
            <a:r>
              <a:rPr sz="2100" kern="0" spc="37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=   X</a:t>
            </a:r>
            <a:r>
              <a:rPr sz="2100" kern="0" spc="1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sz="2100" kern="0" spc="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*</a:t>
            </a:r>
            <a:r>
              <a:rPr sz="2100" kern="0" spc="14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</a:t>
            </a:r>
            <a:r>
              <a:rPr sz="2100" kern="0" spc="8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</a:t>
            </a:r>
            <a:r>
              <a:rPr sz="2100" kern="0" spc="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*</a:t>
            </a:r>
            <a:r>
              <a:rPr sz="2100" kern="0" spc="1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</a:t>
            </a:r>
            <a:endParaRPr sz="2100" kern="0" spc="2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4"/>
          <p:cNvSpPr/>
          <p:nvPr>
            <p:custDataLst>
              <p:tags r:id="rId1"/>
            </p:custDataLst>
          </p:nvPr>
        </p:nvSpPr>
        <p:spPr>
          <a:xfrm>
            <a:off x="713893" y="840384"/>
            <a:ext cx="10323194" cy="27781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 lnSpcReduction="20000"/>
          </a:bodyPr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" algn="l" rtl="0" eaLnBrk="0">
              <a:lnSpc>
                <a:spcPts val="5585"/>
              </a:lnSpc>
            </a:pPr>
            <a:r>
              <a:rPr sz="4400" kern="0" spc="-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算子级并行示例</a:t>
            </a:r>
            <a:endParaRPr sz="4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39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39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29870" indent="-217170" algn="l" rtl="0" eaLnBrk="0">
              <a:lnSpc>
                <a:spcPct val="100000"/>
              </a:lnSpc>
              <a:spcBef>
                <a:spcPts val="605"/>
              </a:spcBef>
            </a:pP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 由于第一个算子输出的Tensor</a:t>
            </a:r>
            <a:r>
              <a:rPr sz="2000" kern="0" spc="1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Layo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ut是第零维切分到集群，而第二个算子要求第一个输入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Tensor在集群上复制。所以在图编译阶段，会自动识别两个算子输出/输入之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间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Tensor</a:t>
            </a:r>
            <a:endParaRPr sz="2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36220" indent="14605" algn="l" rtl="0" eaLnBrk="0">
              <a:lnSpc>
                <a:spcPct val="102000"/>
              </a:lnSpc>
              <a:spcBef>
                <a:spcPts val="5"/>
              </a:spcBef>
            </a:pP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Layout的不同，从而自动推导出Tensor重排布的算法。而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这个例子所需要的Tensor重排布是 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一个AllGather算子（注：</a:t>
            </a:r>
            <a:r>
              <a:rPr sz="2000" kern="0" spc="-37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MindSpore的All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Gather算子会自动把多个输入Tensor在第零维进行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000" kern="0" spc="-1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合并）</a:t>
            </a:r>
            <a:endParaRPr sz="2000" kern="0" spc="-11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6" name="picture 3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2550541" y="3751199"/>
            <a:ext cx="7211555" cy="1904999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/>
          <p:nvPr>
            <p:custDataLst>
              <p:tags r:id="rId1"/>
            </p:custDataLst>
          </p:nvPr>
        </p:nvSpPr>
        <p:spPr>
          <a:xfrm>
            <a:off x="934720" y="745490"/>
            <a:ext cx="7808595" cy="52190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06045" algn="ctr" rtl="0" eaLnBrk="0">
              <a:lnSpc>
                <a:spcPct val="83000"/>
              </a:lnSpc>
            </a:pPr>
            <a:r>
              <a:rPr sz="2800" kern="0" spc="-2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目录</a:t>
            </a:r>
            <a:endParaRPr sz="28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790"/>
              </a:spcBef>
            </a:pPr>
            <a:r>
              <a:rPr sz="2400" kern="0" spc="-1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35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数据并行——BERT预训练代码回顾</a:t>
            </a:r>
            <a:endParaRPr sz="2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75"/>
              </a:spcBef>
            </a:pPr>
            <a:r>
              <a:rPr sz="2400" kern="0" spc="-4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24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4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模型并行</a:t>
            </a:r>
            <a:endParaRPr sz="2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85"/>
              </a:spcBef>
            </a:pPr>
            <a:r>
              <a:rPr sz="2400" kern="0" spc="-1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Pipeline并行</a:t>
            </a:r>
            <a:endParaRPr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indent="-454025" algn="l" rtl="0" eaLnBrk="0">
              <a:lnSpc>
                <a:spcPct val="107000"/>
              </a:lnSpc>
              <a:spcBef>
                <a:spcPts val="1400"/>
              </a:spcBef>
            </a:pPr>
            <a:r>
              <a:rPr sz="2400" kern="0" spc="-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5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内存优化</a:t>
            </a: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                           </a:t>
            </a:r>
            <a:endParaRPr sz="2400" kern="0" spc="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indent="-454025" algn="l" rtl="0" eaLnBrk="0">
              <a:lnSpc>
                <a:spcPct val="107000"/>
              </a:lnSpc>
              <a:spcBef>
                <a:spcPts val="1400"/>
              </a:spcBef>
            </a:pPr>
            <a:r>
              <a:rPr lang="en-US" sz="24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</a:t>
            </a:r>
            <a:r>
              <a:rPr sz="24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5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重计算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315"/>
              </a:spcBef>
            </a:pPr>
            <a:r>
              <a:rPr sz="24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4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优化器并行——</a:t>
            </a: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ZeRO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80"/>
              </a:spcBef>
            </a:pP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3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MindSpore分布式并行模式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485"/>
              </a:spcBef>
            </a:pPr>
            <a:r>
              <a:rPr sz="2400" kern="0" spc="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 半自动并行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495"/>
              </a:spcBef>
            </a:pPr>
            <a:r>
              <a:rPr sz="24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1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sz="24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自动并行</a:t>
            </a:r>
            <a:endParaRPr sz="2400" kern="0" spc="-2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40"/>
          <p:cNvSpPr/>
          <p:nvPr>
            <p:custDataLst>
              <p:tags r:id="rId1"/>
            </p:custDataLst>
          </p:nvPr>
        </p:nvSpPr>
        <p:spPr>
          <a:xfrm>
            <a:off x="511699" y="722909"/>
            <a:ext cx="10340975" cy="29089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7940" algn="l" rtl="0" eaLnBrk="0">
              <a:lnSpc>
                <a:spcPts val="5555"/>
              </a:lnSpc>
            </a:pPr>
            <a:r>
              <a:rPr sz="4400" kern="0" spc="-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流水线并行</a:t>
            </a:r>
            <a:endParaRPr sz="4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39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40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indent="9525" algn="l" rtl="0" eaLnBrk="0">
              <a:lnSpc>
                <a:spcPct val="100000"/>
              </a:lnSpc>
              <a:spcBef>
                <a:spcPts val="605"/>
              </a:spcBef>
            </a:pP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受server</a:t>
            </a:r>
            <a:r>
              <a:rPr sz="2000" kern="0" spc="-24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间通信带宽低的影响，传统数据并行叠加模型并行的这种混合并行模式的性能表现欠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佳，需要引入流水线并行。流水线并行能够将模型在空间上按stage进行切分，每个st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age只需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执行网络的一部分，大大节省了内存开销，同时缩小了通信域，缩短了通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信时间。</a:t>
            </a:r>
            <a:endParaRPr sz="2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4000"/>
              </a:lnSpc>
            </a:pPr>
            <a:endParaRPr sz="8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5240" indent="1270" algn="l" rtl="0" eaLnBrk="0">
              <a:lnSpc>
                <a:spcPct val="104000"/>
              </a:lnSpc>
              <a:spcBef>
                <a:spcPts val="5"/>
              </a:spcBef>
            </a:pP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流水线（Pipeline）并行是将神经网络中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的算子切分成多个阶段（Stage</a:t>
            </a:r>
            <a:r>
              <a:rPr sz="2000" kern="0" spc="-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），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再把阶段映射到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不同的设备上，使得不同设备去计算神经网络的不同部分。</a:t>
            </a:r>
            <a:endParaRPr sz="2000" kern="0" spc="-1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2" name="picture 4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2343924" y="3715511"/>
            <a:ext cx="7505687" cy="2122931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4"/>
          <p:cNvSpPr/>
          <p:nvPr>
            <p:custDataLst>
              <p:tags r:id="rId1"/>
            </p:custDataLst>
          </p:nvPr>
        </p:nvSpPr>
        <p:spPr>
          <a:xfrm>
            <a:off x="412130" y="889914"/>
            <a:ext cx="10218419" cy="24758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1000"/>
              </a:lnSpc>
            </a:pPr>
            <a:endParaRPr sz="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7465" algn="l" rtl="0" eaLnBrk="0">
              <a:lnSpc>
                <a:spcPct val="100000"/>
              </a:lnSpc>
            </a:pPr>
            <a:r>
              <a:rPr sz="4400" kern="0" spc="-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GPipe和Micro</a:t>
            </a:r>
            <a:r>
              <a:rPr sz="4400" kern="0" spc="3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4400" kern="0" spc="-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batch</a:t>
            </a:r>
            <a:endParaRPr sz="4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0000"/>
              </a:lnSpc>
            </a:pPr>
            <a:endParaRPr sz="5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indent="3810" algn="l" rtl="0" eaLnBrk="0">
              <a:lnSpc>
                <a:spcPct val="102000"/>
              </a:lnSpc>
              <a:spcBef>
                <a:spcPts val="5"/>
              </a:spcBef>
            </a:pP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简单地将模型切分到多设备上并不会带来性能的提升，因为模型的线性结构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到时同一时刻只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有一台设备在工作，而其它设备在等待，造成了资源的浪费。为了提升效率，流水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线并行进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一步将小批次(MiniBatch)切分成更细粒度的微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批次(MicroBatch)，在微批次中采用流水线式的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执行序，从而达到提升效率的目的。</a:t>
            </a:r>
            <a:endParaRPr sz="2000" kern="0" spc="-1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6" name="picture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2231136" y="3563111"/>
            <a:ext cx="7391400" cy="22387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8"/>
          <p:cNvSpPr/>
          <p:nvPr>
            <p:custDataLst>
              <p:tags r:id="rId1"/>
            </p:custDataLst>
          </p:nvPr>
        </p:nvSpPr>
        <p:spPr>
          <a:xfrm>
            <a:off x="706896" y="972255"/>
            <a:ext cx="10195559" cy="22917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sz="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3815" algn="l" rtl="0" eaLnBrk="0">
              <a:lnSpc>
                <a:spcPct val="74000"/>
              </a:lnSpc>
            </a:pPr>
            <a:r>
              <a:rPr sz="4400" kern="0" spc="-1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1F1B</a:t>
            </a:r>
            <a:endParaRPr sz="4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0000"/>
              </a:lnSpc>
            </a:pPr>
            <a:endParaRPr sz="5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indent="15240" algn="l" rtl="0" eaLnBrk="0">
              <a:lnSpc>
                <a:spcPct val="100000"/>
              </a:lnSpc>
            </a:pP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MindSpore的流水线并行实现中对执行序进行了调整，来达到更优的内存管理。如图3</a:t>
            </a:r>
            <a:r>
              <a:rPr sz="20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所示，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在编号为0的MicroBatch的正向执行完后立即执行其反向，这样做使得编号为0的M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icroBatch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的中间结果的内存得以更早地（相较于图2）释放，进而确保内存使用的峰值比图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2的方式更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000" kern="0" spc="-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低。</a:t>
            </a:r>
            <a:endParaRPr sz="2000" kern="0" spc="-9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50" name="picture 5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2473451" y="3429000"/>
            <a:ext cx="7447788" cy="2285999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1600000">
            <a:off x="4971288" y="609600"/>
            <a:ext cx="7098790" cy="5638799"/>
          </a:xfrm>
          <a:prstGeom prst="rect">
            <a:avLst/>
          </a:prstGeom>
        </p:spPr>
      </p:pic>
      <p:sp>
        <p:nvSpPr>
          <p:cNvPr id="54" name="textbox 54"/>
          <p:cNvSpPr/>
          <p:nvPr>
            <p:custDataLst>
              <p:tags r:id="rId3"/>
            </p:custDataLst>
          </p:nvPr>
        </p:nvSpPr>
        <p:spPr>
          <a:xfrm>
            <a:off x="645296" y="761644"/>
            <a:ext cx="3936365" cy="51625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 lnSpcReduction="10000"/>
          </a:bodyPr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31115" algn="l" rtl="0" eaLnBrk="0">
              <a:lnSpc>
                <a:spcPts val="5555"/>
              </a:lnSpc>
            </a:pPr>
            <a:r>
              <a:rPr sz="4400" kern="0" spc="-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流水线并行示例</a:t>
            </a:r>
            <a:endParaRPr sz="4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indent="7620" algn="l" rtl="0" eaLnBrk="0">
              <a:lnSpc>
                <a:spcPct val="132000"/>
              </a:lnSpc>
              <a:spcBef>
                <a:spcPts val="605"/>
              </a:spcBef>
            </a:pP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流水线并行需要用户去定义并行</a:t>
            </a:r>
            <a:r>
              <a:rPr sz="20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的策略，通过调用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pipeline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stage</a:t>
            </a:r>
            <a:r>
              <a:rPr sz="20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接口来指定每个layer要在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哪个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</a:t>
            </a:r>
            <a:r>
              <a:rPr sz="2000" kern="0" spc="-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stage上去执行。</a:t>
            </a:r>
            <a:endParaRPr sz="2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5240" indent="11430" algn="l" rtl="0" eaLnBrk="0">
              <a:lnSpc>
                <a:spcPct val="127000"/>
              </a:lnSpc>
              <a:spcBef>
                <a:spcPts val="610"/>
              </a:spcBef>
            </a:pPr>
            <a:r>
              <a:rPr sz="20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pipeline_stage接口的粒度为Cell</a:t>
            </a:r>
            <a:r>
              <a:rPr sz="2000" kern="0" spc="-2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0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所有包含训练参数的Cel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l都需要</a:t>
            </a:r>
            <a:endParaRPr sz="2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2860" algn="l" rtl="0" eaLnBrk="0">
              <a:lnSpc>
                <a:spcPts val="2420"/>
              </a:lnSpc>
              <a:spcBef>
                <a:spcPts val="780"/>
              </a:spcBef>
            </a:pP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配置pipeline_stage，并且</a:t>
            </a:r>
            <a:endParaRPr sz="2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0955" indent="6350" algn="l" rtl="0" eaLnBrk="0">
              <a:lnSpc>
                <a:spcPct val="129000"/>
              </a:lnSpc>
              <a:spcBef>
                <a:spcPts val="500"/>
              </a:spcBef>
            </a:pP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pipeline_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stage要按照网络执行的      </a:t>
            </a:r>
            <a:r>
              <a:rPr sz="20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先后顺序，从小到大进行配置。</a:t>
            </a:r>
            <a:endParaRPr sz="2000" kern="0" spc="-2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/>
          <p:nvPr>
            <p:custDataLst>
              <p:tags r:id="rId1"/>
            </p:custDataLst>
          </p:nvPr>
        </p:nvSpPr>
        <p:spPr>
          <a:xfrm>
            <a:off x="934720" y="745490"/>
            <a:ext cx="7808595" cy="52190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06045" algn="ctr" rtl="0" eaLnBrk="0">
              <a:lnSpc>
                <a:spcPct val="83000"/>
              </a:lnSpc>
            </a:pPr>
            <a:r>
              <a:rPr sz="2800" kern="0" spc="-2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目录</a:t>
            </a:r>
            <a:endParaRPr sz="28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790"/>
              </a:spcBef>
            </a:pPr>
            <a:r>
              <a:rPr sz="2400" kern="0" spc="-1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35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数据并行——BERT预训练代码回顾</a:t>
            </a:r>
            <a:endParaRPr sz="2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75"/>
              </a:spcBef>
            </a:pPr>
            <a:r>
              <a:rPr sz="2400" kern="0" spc="-4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24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4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模型并行</a:t>
            </a:r>
            <a:endParaRPr sz="2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85"/>
              </a:spcBef>
            </a:pPr>
            <a:r>
              <a:rPr sz="24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4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Pipeline并行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indent="-454025" algn="l" rtl="0" eaLnBrk="0">
              <a:lnSpc>
                <a:spcPct val="107000"/>
              </a:lnSpc>
              <a:spcBef>
                <a:spcPts val="1400"/>
              </a:spcBef>
            </a:pPr>
            <a:r>
              <a:rPr sz="2400" kern="0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52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内存优化</a:t>
            </a: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                           </a:t>
            </a:r>
            <a:endParaRPr sz="2400" kern="0" spc="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indent="-454025" algn="l" rtl="0" eaLnBrk="0">
              <a:lnSpc>
                <a:spcPct val="107000"/>
              </a:lnSpc>
              <a:spcBef>
                <a:spcPts val="1400"/>
              </a:spcBef>
            </a:pPr>
            <a:r>
              <a:rPr lang="en-US" sz="24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</a:t>
            </a:r>
            <a:r>
              <a:rPr sz="24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5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重计算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315"/>
              </a:spcBef>
            </a:pPr>
            <a:r>
              <a:rPr sz="24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4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优化器并行——</a:t>
            </a: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ZeRO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80"/>
              </a:spcBef>
            </a:pP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3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MindSpore分布式并行模式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485"/>
              </a:spcBef>
            </a:pPr>
            <a:r>
              <a:rPr sz="2400" kern="0" spc="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 半自动并行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495"/>
              </a:spcBef>
            </a:pPr>
            <a:r>
              <a:rPr sz="24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1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sz="24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自动并行</a:t>
            </a:r>
            <a:endParaRPr sz="2400" kern="0" spc="-2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/>
          <p:nvPr>
            <p:custDataLst>
              <p:tags r:id="rId1"/>
            </p:custDataLst>
          </p:nvPr>
        </p:nvSpPr>
        <p:spPr>
          <a:xfrm>
            <a:off x="934720" y="745490"/>
            <a:ext cx="7808595" cy="52190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06045" algn="ctr" rtl="0" eaLnBrk="0">
              <a:lnSpc>
                <a:spcPct val="83000"/>
              </a:lnSpc>
            </a:pPr>
            <a:r>
              <a:rPr sz="2800" kern="0" spc="-2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目录</a:t>
            </a:r>
            <a:endParaRPr sz="28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790"/>
              </a:spcBef>
            </a:pPr>
            <a:r>
              <a:rPr sz="2400" kern="0" spc="-1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35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数据并行——BERT预训练代码回顾</a:t>
            </a:r>
            <a:endParaRPr sz="2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75"/>
              </a:spcBef>
            </a:pPr>
            <a:r>
              <a:rPr sz="2400" kern="0" spc="-4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24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4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模型并行</a:t>
            </a:r>
            <a:endParaRPr sz="2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85"/>
              </a:spcBef>
            </a:pPr>
            <a:r>
              <a:rPr sz="24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4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Pipeline并行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indent="-454025" algn="l" rtl="0" eaLnBrk="0">
              <a:lnSpc>
                <a:spcPct val="107000"/>
              </a:lnSpc>
              <a:spcBef>
                <a:spcPts val="1400"/>
              </a:spcBef>
            </a:pPr>
            <a:r>
              <a:rPr sz="2400" kern="0" spc="-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52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内存优化</a:t>
            </a:r>
            <a:r>
              <a:rPr sz="2400" kern="0" spc="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                          </a:t>
            </a:r>
            <a:endParaRPr sz="2400" kern="0" spc="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indent="-454025" algn="l" rtl="0" eaLnBrk="0">
              <a:lnSpc>
                <a:spcPct val="107000"/>
              </a:lnSpc>
              <a:spcBef>
                <a:spcPts val="1400"/>
              </a:spcBef>
            </a:pPr>
            <a:r>
              <a:rPr lang="en-US" sz="24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</a:t>
            </a:r>
            <a:r>
              <a:rPr lang="en-US" sz="2400" kern="0" spc="1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1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59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1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重计算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315"/>
              </a:spcBef>
            </a:pPr>
            <a:r>
              <a:rPr sz="24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4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优化器并行——</a:t>
            </a: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ZeRO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80"/>
              </a:spcBef>
            </a:pP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3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MindSpore分布式并行模式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485"/>
              </a:spcBef>
            </a:pPr>
            <a:r>
              <a:rPr sz="2400" kern="0" spc="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 半自动并行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495"/>
              </a:spcBef>
            </a:pPr>
            <a:r>
              <a:rPr sz="24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1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sz="24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自动并行</a:t>
            </a:r>
            <a:endParaRPr sz="2400" kern="0" spc="-2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60"/>
          <p:cNvSpPr/>
          <p:nvPr>
            <p:custDataLst>
              <p:tags r:id="rId1"/>
            </p:custDataLst>
          </p:nvPr>
        </p:nvSpPr>
        <p:spPr>
          <a:xfrm>
            <a:off x="587451" y="978814"/>
            <a:ext cx="10306684" cy="47231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 lnSpcReduction="20000"/>
          </a:bodyPr>
          <a:lstStyle/>
          <a:p>
            <a:pPr algn="l" rtl="0" eaLnBrk="0">
              <a:lnSpc>
                <a:spcPct val="81000"/>
              </a:lnSpc>
            </a:pPr>
            <a:endParaRPr sz="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3180" algn="l" rtl="0" eaLnBrk="0">
              <a:lnSpc>
                <a:spcPct val="100000"/>
              </a:lnSpc>
            </a:pPr>
            <a:r>
              <a:rPr sz="4400" kern="0" spc="-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重计算(Recompute/Gradient </a:t>
            </a:r>
            <a:r>
              <a:rPr sz="4400" kern="0" spc="-7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checkpointing)</a:t>
            </a:r>
            <a:endParaRPr sz="4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11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11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indent="5080" algn="l" rtl="0" eaLnBrk="0">
              <a:lnSpc>
                <a:spcPct val="142000"/>
              </a:lnSpc>
              <a:spcBef>
                <a:spcPts val="725"/>
              </a:spcBef>
            </a:pP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在计算某些反向算子时，需要用到一些正向算子的计</a:t>
            </a:r>
            <a:r>
              <a:rPr sz="24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算结果，导致这些正向    </a:t>
            </a: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算子的计算结果需要驻留在内存中，直到依赖它们的反向算子</a:t>
            </a:r>
            <a:r>
              <a:rPr sz="24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计算完，这些    </a:t>
            </a: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正向算子的计算结果占用的内存才会被复用。这一现象推高了</a:t>
            </a:r>
            <a:r>
              <a:rPr sz="24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训练的内存峰    </a:t>
            </a:r>
            <a:r>
              <a:rPr sz="2400" kern="0" spc="-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值，在大规模网络模型</a:t>
            </a:r>
            <a:r>
              <a:rPr sz="2400" kern="0" spc="-4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中尤为显著。如：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2860" algn="l" rtl="0" eaLnBrk="0">
              <a:lnSpc>
                <a:spcPct val="74000"/>
              </a:lnSpc>
              <a:spcBef>
                <a:spcPts val="725"/>
              </a:spcBef>
            </a:pPr>
            <a:r>
              <a:rPr sz="2400" kern="0" spc="-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57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Dropout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1000"/>
              </a:lnSpc>
            </a:pPr>
            <a:endParaRPr sz="6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2860" algn="l" rtl="0" eaLnBrk="0">
              <a:lnSpc>
                <a:spcPct val="76000"/>
              </a:lnSpc>
              <a:spcBef>
                <a:spcPts val="0"/>
              </a:spcBef>
            </a:pPr>
            <a:r>
              <a:rPr sz="24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4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Activations</a:t>
            </a:r>
            <a:endParaRPr sz="2400" kern="0" spc="-2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/>
          <p:nvPr>
            <p:custDataLst>
              <p:tags r:id="rId1"/>
            </p:custDataLst>
          </p:nvPr>
        </p:nvSpPr>
        <p:spPr>
          <a:xfrm>
            <a:off x="1073150" y="1061085"/>
            <a:ext cx="7808595" cy="52190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r>
              <a:rPr sz="4000" kern="0" spc="-2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目录</a:t>
            </a:r>
            <a:endParaRPr sz="4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790"/>
              </a:spcBef>
            </a:pPr>
            <a:r>
              <a:rPr sz="2400" kern="0" spc="-1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35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数据并行——BERT预训练代码回顾</a:t>
            </a:r>
            <a:endParaRPr sz="2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75"/>
              </a:spcBef>
            </a:pPr>
            <a:r>
              <a:rPr sz="2400" kern="0" spc="-4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24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4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模型并行</a:t>
            </a:r>
            <a:endParaRPr sz="2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85"/>
              </a:spcBef>
            </a:pPr>
            <a:r>
              <a:rPr sz="24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4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Pipeline并行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indent="-454025" algn="l" rtl="0" eaLnBrk="0">
              <a:lnSpc>
                <a:spcPct val="107000"/>
              </a:lnSpc>
              <a:spcBef>
                <a:spcPts val="1400"/>
              </a:spcBef>
            </a:pPr>
            <a:r>
              <a:rPr sz="2400" kern="0" spc="-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5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内存优化</a:t>
            </a: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                           </a:t>
            </a:r>
            <a:endParaRPr sz="2400" kern="0" spc="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indent="-454025" algn="l" rtl="0" eaLnBrk="0">
              <a:lnSpc>
                <a:spcPct val="107000"/>
              </a:lnSpc>
              <a:spcBef>
                <a:spcPts val="1400"/>
              </a:spcBef>
            </a:pPr>
            <a:r>
              <a:rPr lang="en-US" sz="24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</a:t>
            </a:r>
            <a:r>
              <a:rPr sz="24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5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重计算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315"/>
              </a:spcBef>
            </a:pPr>
            <a:r>
              <a:rPr sz="24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4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优化器并行——</a:t>
            </a: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ZeRO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80"/>
              </a:spcBef>
            </a:pP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3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MindSpore分布式并行模式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485"/>
              </a:spcBef>
            </a:pPr>
            <a:r>
              <a:rPr sz="2400" kern="0" spc="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 半自动并行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495"/>
              </a:spcBef>
            </a:pPr>
            <a:r>
              <a:rPr sz="24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1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sz="24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自动并行</a:t>
            </a:r>
            <a:endParaRPr sz="2400" kern="0" spc="-2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1600000">
            <a:off x="1170431" y="2904744"/>
            <a:ext cx="9852659" cy="3770375"/>
          </a:xfrm>
          <a:prstGeom prst="rect">
            <a:avLst/>
          </a:prstGeom>
        </p:spPr>
      </p:pic>
      <p:sp>
        <p:nvSpPr>
          <p:cNvPr id="64" name="textbox 64"/>
          <p:cNvSpPr/>
          <p:nvPr>
            <p:custDataLst>
              <p:tags r:id="rId3"/>
            </p:custDataLst>
          </p:nvPr>
        </p:nvSpPr>
        <p:spPr>
          <a:xfrm>
            <a:off x="630324" y="801014"/>
            <a:ext cx="10495915" cy="20313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9845" algn="l" rtl="0" eaLnBrk="0">
              <a:lnSpc>
                <a:spcPts val="5585"/>
              </a:lnSpc>
            </a:pPr>
            <a:r>
              <a:rPr sz="4400" kern="0" spc="-3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重计算——时间换空间</a:t>
            </a:r>
            <a:endParaRPr sz="4400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16000"/>
              </a:lnSpc>
            </a:pPr>
            <a:endParaRPr sz="1000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16000"/>
              </a:lnSpc>
            </a:pPr>
            <a:endParaRPr sz="1000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13000"/>
              </a:lnSpc>
            </a:pPr>
            <a:endParaRPr sz="600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9240" indent="-256540" algn="l" rtl="0" eaLnBrk="0">
              <a:lnSpc>
                <a:spcPct val="102000"/>
              </a:lnSpc>
              <a:spcBef>
                <a:spcPts val="0"/>
              </a:spcBef>
            </a:pPr>
            <a:r>
              <a:rPr sz="2700" kern="0" spc="8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•</a:t>
            </a:r>
            <a:r>
              <a:rPr sz="2700" kern="0" spc="33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700" kern="0" spc="8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为了降低内存峰值，重计算技术可以</a:t>
            </a:r>
            <a:r>
              <a:rPr sz="2700" kern="0" spc="7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不保存正向计算结果，让该</a:t>
            </a:r>
            <a:r>
              <a:rPr sz="2700" kern="0" spc="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sz="2700" kern="0" spc="1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内存可以被复用，</a:t>
            </a:r>
            <a:r>
              <a:rPr sz="2700" kern="0" spc="-18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700" kern="0" spc="1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然后在计算反向部分</a:t>
            </a:r>
            <a:r>
              <a:rPr sz="2700" kern="0" spc="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时，重新计算出正向结果。</a:t>
            </a:r>
            <a:endParaRPr sz="2700" kern="0" spc="0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1600000">
            <a:off x="838200" y="2923032"/>
            <a:ext cx="10306811" cy="3476242"/>
          </a:xfrm>
          <a:prstGeom prst="rect">
            <a:avLst/>
          </a:prstGeom>
        </p:spPr>
      </p:pic>
      <p:sp>
        <p:nvSpPr>
          <p:cNvPr id="68" name="textbox 68"/>
          <p:cNvSpPr/>
          <p:nvPr>
            <p:custDataLst>
              <p:tags r:id="rId3"/>
            </p:custDataLst>
          </p:nvPr>
        </p:nvSpPr>
        <p:spPr>
          <a:xfrm>
            <a:off x="543479" y="869594"/>
            <a:ext cx="10027919" cy="19278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8415" algn="l" rtl="0" eaLnBrk="0">
              <a:lnSpc>
                <a:spcPts val="5585"/>
              </a:lnSpc>
            </a:pPr>
            <a:r>
              <a:rPr sz="4400" kern="0" spc="-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重计算效果</a:t>
            </a:r>
            <a:endParaRPr sz="4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38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38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6000"/>
              </a:lnSpc>
            </a:pPr>
            <a:endParaRPr sz="5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indent="6985" algn="l" rtl="0" eaLnBrk="0">
              <a:lnSpc>
                <a:spcPct val="108000"/>
              </a:lnSpc>
              <a:spcBef>
                <a:spcPts val="5"/>
              </a:spcBef>
            </a:pPr>
            <a:r>
              <a:rPr sz="21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以</a:t>
            </a:r>
            <a:r>
              <a:rPr sz="21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GPT</a:t>
            </a:r>
            <a:r>
              <a:rPr sz="21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3模型为例，设置策略</a:t>
            </a:r>
            <a:r>
              <a:rPr sz="2100" kern="0" spc="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为对每层</a:t>
            </a:r>
            <a:r>
              <a:rPr sz="21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layer</a:t>
            </a:r>
            <a:r>
              <a:rPr sz="2100" kern="0" spc="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对应的</a:t>
            </a:r>
            <a:r>
              <a:rPr sz="21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Cell</a:t>
            </a:r>
            <a:r>
              <a:rPr sz="2100" kern="0" spc="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设置为重计算，</a:t>
            </a:r>
            <a:r>
              <a:rPr sz="2100" kern="0" spc="-14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然后每层</a:t>
            </a:r>
            <a:r>
              <a:rPr sz="21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layer </a:t>
            </a:r>
            <a:r>
              <a:rPr sz="2100" kern="0" spc="4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的输出算子设置为非重计算。</a:t>
            </a:r>
            <a:r>
              <a:rPr sz="2100" kern="0" spc="6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100" kern="0" spc="4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72层</a:t>
            </a:r>
            <a:r>
              <a:rPr sz="21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GPT</a:t>
            </a:r>
            <a:r>
              <a:rPr sz="2100" kern="0" spc="4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3网络开启重计算的效果如下图所示：</a:t>
            </a:r>
            <a:endParaRPr sz="2100" kern="0" spc="4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70"/>
          <p:cNvSpPr/>
          <p:nvPr>
            <p:custDataLst>
              <p:tags r:id="rId1"/>
            </p:custDataLst>
          </p:nvPr>
        </p:nvSpPr>
        <p:spPr>
          <a:xfrm>
            <a:off x="620164" y="1167409"/>
            <a:ext cx="5207000" cy="51377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9845" algn="l" rtl="0" eaLnBrk="0">
              <a:lnSpc>
                <a:spcPts val="5585"/>
              </a:lnSpc>
            </a:pPr>
            <a:r>
              <a:rPr sz="4400" kern="0" spc="-4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重计算使用方式</a:t>
            </a:r>
            <a:endParaRPr sz="4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12000"/>
              </a:lnSpc>
            </a:pPr>
            <a:endParaRPr sz="6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33045" indent="-220980" algn="l" rtl="0" eaLnBrk="0">
              <a:lnSpc>
                <a:spcPct val="149000"/>
              </a:lnSpc>
              <a:spcBef>
                <a:spcPts val="5"/>
              </a:spcBef>
            </a:pPr>
            <a:r>
              <a:rPr sz="27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700" kern="0" spc="4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7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为了方便用户使用， </a:t>
            </a:r>
            <a:r>
              <a:rPr sz="27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MindSpore  </a:t>
            </a:r>
            <a:r>
              <a:rPr sz="27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提供了针对单个算子和</a:t>
            </a:r>
            <a:r>
              <a:rPr sz="27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Cell</a:t>
            </a:r>
            <a:r>
              <a:rPr sz="27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设</a:t>
            </a:r>
            <a:r>
              <a:rPr sz="2700" kern="0" spc="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置</a:t>
            </a:r>
            <a:r>
              <a:rPr sz="27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sz="27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的重计算接口。当用户调</a:t>
            </a:r>
            <a:r>
              <a:rPr sz="2700" kern="0" spc="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用</a:t>
            </a:r>
            <a:r>
              <a:rPr sz="27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Cell  </a:t>
            </a:r>
            <a:r>
              <a:rPr sz="27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的重计算接口时，这个</a:t>
            </a:r>
            <a:r>
              <a:rPr sz="27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Cell</a:t>
            </a:r>
            <a:r>
              <a:rPr sz="27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里</a:t>
            </a:r>
            <a:r>
              <a:rPr sz="2700" kern="0" spc="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面</a:t>
            </a:r>
            <a:r>
              <a:rPr sz="27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sz="2700" kern="0" spc="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的所有正向算子都会被设置</a:t>
            </a:r>
            <a:r>
              <a:rPr sz="2700" kern="0" spc="8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为重</a:t>
            </a:r>
            <a:r>
              <a:rPr sz="27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700" kern="0" spc="-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计算。</a:t>
            </a:r>
            <a:endParaRPr sz="2700" kern="0" spc="-5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72" name="picture 7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6954011" y="1690116"/>
            <a:ext cx="4219954" cy="4614671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/>
          <p:nvPr>
            <p:custDataLst>
              <p:tags r:id="rId1"/>
            </p:custDataLst>
          </p:nvPr>
        </p:nvSpPr>
        <p:spPr>
          <a:xfrm>
            <a:off x="934720" y="745490"/>
            <a:ext cx="7808595" cy="52190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06045" algn="ctr" rtl="0" eaLnBrk="0">
              <a:lnSpc>
                <a:spcPct val="83000"/>
              </a:lnSpc>
            </a:pPr>
            <a:r>
              <a:rPr sz="2800" kern="0" spc="-2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目录</a:t>
            </a:r>
            <a:endParaRPr sz="28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790"/>
              </a:spcBef>
            </a:pPr>
            <a:r>
              <a:rPr sz="2400" kern="0" spc="-1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35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数据并行——BERT预训练代码回顾</a:t>
            </a:r>
            <a:endParaRPr sz="2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75"/>
              </a:spcBef>
            </a:pPr>
            <a:r>
              <a:rPr sz="2400" kern="0" spc="-4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24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4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模型并行</a:t>
            </a:r>
            <a:endParaRPr sz="2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85"/>
              </a:spcBef>
            </a:pPr>
            <a:r>
              <a:rPr sz="24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4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Pipeline并行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indent="-454025" algn="l" rtl="0" eaLnBrk="0">
              <a:lnSpc>
                <a:spcPct val="107000"/>
              </a:lnSpc>
              <a:spcBef>
                <a:spcPts val="1400"/>
              </a:spcBef>
            </a:pPr>
            <a:r>
              <a:rPr sz="2400" kern="0" spc="-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52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内存优化</a:t>
            </a:r>
            <a:r>
              <a:rPr sz="2400" kern="0" spc="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                         </a:t>
            </a:r>
            <a:endParaRPr sz="2400" kern="0" spc="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indent="-454025" algn="l" rtl="0" eaLnBrk="0">
              <a:lnSpc>
                <a:spcPct val="107000"/>
              </a:lnSpc>
              <a:spcBef>
                <a:spcPts val="1400"/>
              </a:spcBef>
            </a:pPr>
            <a:r>
              <a:rPr lang="en-US" sz="24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</a:t>
            </a:r>
            <a:r>
              <a:rPr sz="24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5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重计算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315"/>
              </a:spcBef>
            </a:pPr>
            <a:r>
              <a:rPr sz="2400" kern="0" spc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49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1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优化器并行——</a:t>
            </a:r>
            <a:r>
              <a:rPr sz="2400" kern="0" spc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ZeRO</a:t>
            </a:r>
            <a:endParaRPr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80"/>
              </a:spcBef>
            </a:pP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3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MindSpore分布式并行模式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485"/>
              </a:spcBef>
            </a:pPr>
            <a:r>
              <a:rPr sz="2400" kern="0" spc="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 半自动并行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495"/>
              </a:spcBef>
            </a:pPr>
            <a:r>
              <a:rPr sz="24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1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sz="24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自动并行</a:t>
            </a:r>
            <a:endParaRPr sz="2400" kern="0" spc="-2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6"/>
          <p:cNvSpPr/>
          <p:nvPr>
            <p:custDataLst>
              <p:tags r:id="rId1"/>
            </p:custDataLst>
          </p:nvPr>
        </p:nvSpPr>
        <p:spPr>
          <a:xfrm>
            <a:off x="457847" y="840384"/>
            <a:ext cx="10595609" cy="54394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5600"/>
              </a:lnSpc>
            </a:pPr>
            <a:r>
              <a:rPr sz="44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优化器并行</a:t>
            </a:r>
            <a:endParaRPr sz="4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31775" indent="-215900" algn="l" rtl="0" eaLnBrk="0">
              <a:lnSpc>
                <a:spcPct val="122000"/>
              </a:lnSpc>
              <a:spcBef>
                <a:spcPts val="790"/>
              </a:spcBef>
            </a:pPr>
            <a:r>
              <a:rPr sz="26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600" kern="0" spc="2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6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在进行数据并行训练时</a:t>
            </a:r>
            <a:r>
              <a:rPr sz="26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，模型的参数更新部分在各卡间存在冗余计算，</a:t>
            </a:r>
            <a:r>
              <a:rPr sz="26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优化器并行通过将优化器的计算量分散到数据并行维度的卡上，</a:t>
            </a:r>
            <a:r>
              <a:rPr sz="26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在大</a:t>
            </a:r>
            <a:r>
              <a:rPr sz="26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</a:t>
            </a:r>
            <a:r>
              <a:rPr sz="2600" kern="0" spc="-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规模网络上（比如Bert</a:t>
            </a:r>
            <a:r>
              <a:rPr sz="2600" kern="0" spc="-37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600" kern="0" spc="-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</a:t>
            </a:r>
            <a:r>
              <a:rPr sz="2600" kern="0" spc="-5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600" kern="0" spc="-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GPT）可以有效减少内存消耗并提</a:t>
            </a:r>
            <a:r>
              <a:rPr sz="2600" kern="0" spc="-7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升网络性能。</a:t>
            </a:r>
            <a:endParaRPr sz="26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2000"/>
              </a:lnSpc>
            </a:pPr>
            <a:endParaRPr sz="1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38760" indent="-222885" algn="l" rtl="0" eaLnBrk="0">
              <a:lnSpc>
                <a:spcPct val="124000"/>
              </a:lnSpc>
            </a:pPr>
            <a:r>
              <a:rPr sz="26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600" kern="0" spc="3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6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传统的数据并行模式将模型参数在每台设备上都有保有副本，把训练</a:t>
            </a:r>
            <a:r>
              <a:rPr sz="26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数据切分，在每次迭代后利用通信算子同步梯度信息</a:t>
            </a:r>
            <a:r>
              <a:rPr sz="26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，最后通过优化      </a:t>
            </a:r>
            <a:r>
              <a:rPr sz="26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器计算对参数进行更新。数据并行虽然能够有效提升</a:t>
            </a:r>
            <a:r>
              <a:rPr sz="26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训练吞吐量，但      </a:t>
            </a:r>
            <a:r>
              <a:rPr sz="26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并没有最大限度地利用机器资源。其中优化器会引入冗</a:t>
            </a:r>
            <a:r>
              <a:rPr sz="26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余内存和计算，  </a:t>
            </a:r>
            <a:r>
              <a:rPr sz="26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消除这些冗余是需关</a:t>
            </a:r>
            <a:r>
              <a:rPr sz="26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注的优化点。</a:t>
            </a:r>
            <a:endParaRPr sz="2600" kern="0" spc="-1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1600000">
            <a:off x="1655064" y="1690116"/>
            <a:ext cx="8464295" cy="5023091"/>
          </a:xfrm>
          <a:prstGeom prst="rect">
            <a:avLst/>
          </a:prstGeom>
        </p:spPr>
      </p:pic>
      <p:sp>
        <p:nvSpPr>
          <p:cNvPr id="80" name="textbox 80"/>
          <p:cNvSpPr/>
          <p:nvPr>
            <p:custDataLst>
              <p:tags r:id="rId3"/>
            </p:custDataLst>
          </p:nvPr>
        </p:nvSpPr>
        <p:spPr>
          <a:xfrm>
            <a:off x="786399" y="811174"/>
            <a:ext cx="3202304" cy="6915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r" rtl="0" eaLnBrk="0">
              <a:lnSpc>
                <a:spcPts val="5240"/>
              </a:lnSpc>
            </a:pPr>
            <a:r>
              <a:rPr sz="4100" kern="0" spc="-2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ZeRO（</a:t>
            </a:r>
            <a:r>
              <a:rPr sz="4100" kern="0" spc="-37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4100" kern="0" spc="-2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1-3）</a:t>
            </a:r>
            <a:endParaRPr sz="4100" kern="0" spc="-25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2"/>
          <p:cNvSpPr/>
          <p:nvPr>
            <p:custDataLst>
              <p:tags r:id="rId1"/>
            </p:custDataLst>
          </p:nvPr>
        </p:nvSpPr>
        <p:spPr>
          <a:xfrm>
            <a:off x="805449" y="889279"/>
            <a:ext cx="10287000" cy="52133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 lnSpcReduction="10000"/>
          </a:bodyPr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5540"/>
              </a:lnSpc>
            </a:pPr>
            <a:r>
              <a:rPr sz="4400" kern="0" spc="-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ZeRO（</a:t>
            </a:r>
            <a:r>
              <a:rPr sz="4400" kern="0" spc="-4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4400" kern="0" spc="-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1-3）</a:t>
            </a:r>
            <a:endParaRPr sz="4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39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39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46380" indent="-231775" algn="l" rtl="0" eaLnBrk="0">
              <a:lnSpc>
                <a:spcPct val="112000"/>
              </a:lnSpc>
              <a:spcBef>
                <a:spcPts val="815"/>
              </a:spcBef>
            </a:pPr>
            <a:r>
              <a:rPr sz="2700" kern="0" spc="7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优化器状态切分</a:t>
            </a:r>
            <a:r>
              <a:rPr sz="27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</a:t>
            </a:r>
            <a:r>
              <a:rPr sz="2800" kern="0" spc="0" baseline="-240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os</a:t>
            </a:r>
            <a:r>
              <a:rPr sz="1800" kern="0" spc="7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700" kern="0" spc="7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：切分优化器状态到各个计算卡中，在享有与</a:t>
            </a:r>
            <a:r>
              <a:rPr sz="2700" kern="0" spc="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700" kern="0" spc="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普通数据并行相同通信量的情况下，  可降低4倍的内存占用</a:t>
            </a:r>
            <a:endParaRPr sz="27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34950" indent="-220980" algn="l" rtl="0" eaLnBrk="0">
              <a:lnSpc>
                <a:spcPct val="110000"/>
              </a:lnSpc>
              <a:spcBef>
                <a:spcPts val="1115"/>
              </a:spcBef>
            </a:pPr>
            <a:r>
              <a:rPr sz="27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添加梯度切分</a:t>
            </a:r>
            <a:r>
              <a:rPr sz="27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</a:t>
            </a:r>
            <a:r>
              <a:rPr sz="2800" kern="0" spc="0" baseline="-240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os</a:t>
            </a:r>
            <a:r>
              <a:rPr sz="18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sz="2800" kern="0" spc="100" baseline="-350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+</a:t>
            </a:r>
            <a:r>
              <a:rPr sz="2800" kern="0" spc="90" baseline="-350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g</a:t>
            </a:r>
            <a:r>
              <a:rPr sz="1800" kern="0" spc="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700" kern="0" spc="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：在</a:t>
            </a:r>
            <a:r>
              <a:rPr sz="27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</a:t>
            </a:r>
            <a:r>
              <a:rPr sz="2800" kern="0" spc="0" baseline="-240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os</a:t>
            </a:r>
            <a:r>
              <a:rPr sz="1800" kern="0" spc="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700" kern="0" spc="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的基础上，进一步将模型梯度切分到</a:t>
            </a:r>
            <a:r>
              <a:rPr sz="27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sz="27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各个计算卡中，在享有与</a:t>
            </a:r>
            <a:r>
              <a:rPr sz="2700" kern="0" spc="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普通数据并行相同通信量的情况下，拥</a:t>
            </a:r>
            <a:r>
              <a:rPr sz="27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sz="2700" kern="0" spc="8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有8倍的内存降低能力</a:t>
            </a:r>
            <a:endParaRPr sz="27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6000"/>
              </a:lnSpc>
            </a:pPr>
            <a:endParaRPr sz="1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42570" indent="-227965" algn="l" rtl="0" eaLnBrk="0">
              <a:lnSpc>
                <a:spcPct val="110000"/>
              </a:lnSpc>
              <a:spcBef>
                <a:spcPts val="5"/>
              </a:spcBef>
            </a:pPr>
            <a:r>
              <a:rPr sz="27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添加参数切分</a:t>
            </a:r>
            <a:r>
              <a:rPr sz="27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</a:t>
            </a:r>
            <a:r>
              <a:rPr sz="2800" kern="0" spc="0" baseline="-220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os</a:t>
            </a:r>
            <a:r>
              <a:rPr sz="18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sz="2800" kern="0" spc="100" baseline="-350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+g</a:t>
            </a:r>
            <a:r>
              <a:rPr sz="18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sz="2800" kern="0" spc="100" baseline="-350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+p</a:t>
            </a:r>
            <a:r>
              <a:rPr sz="18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7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：在</a:t>
            </a:r>
            <a:r>
              <a:rPr sz="27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</a:t>
            </a:r>
            <a:r>
              <a:rPr sz="2800" kern="0" spc="0" baseline="-220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os</a:t>
            </a:r>
            <a:r>
              <a:rPr sz="1800" kern="0" spc="34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800" kern="0" spc="100" baseline="-480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+</a:t>
            </a:r>
            <a:r>
              <a:rPr sz="1800" kern="0" spc="2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800" kern="0" spc="100" baseline="-220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g</a:t>
            </a:r>
            <a:r>
              <a:rPr sz="1800" kern="0" spc="-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7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的基础上</a:t>
            </a:r>
            <a:r>
              <a:rPr sz="2700" kern="0" spc="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，将模型参数也切分</a:t>
            </a:r>
            <a:r>
              <a:rPr sz="27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</a:t>
            </a:r>
            <a:r>
              <a:rPr sz="2700" kern="0" spc="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到各个计算卡中，内存降低能力与并行数量 成线性比例，通信量</a:t>
            </a:r>
            <a:r>
              <a:rPr sz="27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700" kern="0" spc="7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大约有50%的增长</a:t>
            </a:r>
            <a:endParaRPr sz="2700" kern="0" spc="7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4"/>
          <p:cNvSpPr/>
          <p:nvPr>
            <p:custDataLst>
              <p:tags r:id="rId1"/>
            </p:custDataLst>
          </p:nvPr>
        </p:nvSpPr>
        <p:spPr>
          <a:xfrm>
            <a:off x="669534" y="875219"/>
            <a:ext cx="10257790" cy="3177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4755"/>
              </a:lnSpc>
            </a:pPr>
            <a:r>
              <a:rPr sz="39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参数分组(Weights</a:t>
            </a:r>
            <a:r>
              <a:rPr sz="3900" kern="0" spc="3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39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Grouping)</a:t>
            </a:r>
            <a:endParaRPr sz="39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4130" indent="-7620" algn="l" rtl="0" eaLnBrk="0">
              <a:lnSpc>
                <a:spcPct val="100000"/>
              </a:lnSpc>
              <a:spcBef>
                <a:spcPts val="780"/>
              </a:spcBef>
            </a:pPr>
            <a:r>
              <a:rPr sz="26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将参数和梯度分组放到不同卡上更新，再通过通信广</a:t>
            </a:r>
            <a:r>
              <a:rPr sz="26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播操作在设备间共 </a:t>
            </a:r>
            <a:r>
              <a:rPr sz="26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享更新后的权值。该方案的内存和</a:t>
            </a:r>
            <a:r>
              <a:rPr sz="26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性能收益取决于参数比例最大的</a:t>
            </a:r>
            <a:endParaRPr sz="26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3970" indent="5080" algn="l" rtl="0" eaLnBrk="0">
              <a:lnSpc>
                <a:spcPct val="99000"/>
              </a:lnSpc>
              <a:spcBef>
                <a:spcPts val="70"/>
              </a:spcBef>
            </a:pPr>
            <a:r>
              <a:rPr sz="26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group</a:t>
            </a:r>
            <a:r>
              <a:rPr sz="2600" kern="0" spc="-3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6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。当参数均匀划分时，理论上的正收益是N-</a:t>
            </a:r>
            <a:r>
              <a:rPr sz="26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1/N的优化器运行时</a:t>
            </a:r>
            <a:r>
              <a:rPr sz="26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间和动态内存，以及N-1/N的优化器状态参数内存大小，其</a:t>
            </a:r>
            <a:r>
              <a:rPr sz="26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中N表示设  备数。而引入的负收益是共享网络权重时带来的通信时间</a:t>
            </a:r>
            <a:r>
              <a:rPr sz="26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</a:t>
            </a:r>
            <a:endParaRPr sz="2600" kern="0" spc="-2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86" name="picture 8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2348483" y="4320540"/>
            <a:ext cx="7048487" cy="1409699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8"/>
          <p:cNvSpPr/>
          <p:nvPr>
            <p:custDataLst>
              <p:tags r:id="rId1"/>
            </p:custDataLst>
          </p:nvPr>
        </p:nvSpPr>
        <p:spPr>
          <a:xfrm>
            <a:off x="810260" y="1174750"/>
            <a:ext cx="10367645" cy="33388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 fontScale="25000"/>
          </a:bodyPr>
          <a:lstStyle/>
          <a:p>
            <a:pPr algn="l" rtl="0" eaLnBrk="0">
              <a:lnSpc>
                <a:spcPct val="81000"/>
              </a:lnSpc>
            </a:pPr>
            <a:endParaRPr sz="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15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15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15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ct val="151000"/>
              </a:lnSpc>
              <a:spcBef>
                <a:spcPts val="365"/>
              </a:spcBef>
            </a:pPr>
            <a:r>
              <a:rPr sz="56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对参数做层内划分，对每一个参数及梯度根据设备号取其对应切片，各自更新后再调用通信聚合操作在设备间共享</a:t>
            </a:r>
            <a:r>
              <a:rPr sz="5600" kern="0" spc="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参数。这种方案的优点是天</a:t>
            </a:r>
            <a:r>
              <a:rPr sz="56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sz="56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然支持负载均衡，即每张卡上参数量和计算量一致，缺点</a:t>
            </a:r>
            <a:r>
              <a:rPr sz="5600" kern="0" spc="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是对参数形状有整除设备数要求。该方案的理论收益与参数分组一致，为了扩大优势，</a:t>
            </a:r>
            <a:r>
              <a:rPr sz="56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5600" kern="0" spc="7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框架做了如下几点改进。</a:t>
            </a:r>
            <a:endParaRPr sz="56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20000"/>
              </a:lnSpc>
            </a:pPr>
            <a:endParaRPr sz="56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42570" indent="-227965" algn="l" rtl="0" eaLnBrk="0">
              <a:lnSpc>
                <a:spcPct val="139000"/>
              </a:lnSpc>
              <a:spcBef>
                <a:spcPts val="365"/>
              </a:spcBef>
            </a:pPr>
            <a:r>
              <a:rPr sz="56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56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sz="56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对网络中的权重做切分，可以进一步减少静态内存。但这也需要将迭代末尾的</a:t>
            </a:r>
            <a:r>
              <a:rPr sz="5600" kern="0" spc="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共享权重操作移动到下一轮迭代的正向启动前执行，保证进入</a:t>
            </a:r>
            <a:r>
              <a:rPr sz="56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</a:t>
            </a:r>
            <a:r>
              <a:rPr sz="5600" kern="0" spc="8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正反向运算的依旧是原始张</a:t>
            </a:r>
            <a:r>
              <a:rPr sz="5600" kern="0" spc="7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量形状。</a:t>
            </a:r>
            <a:endParaRPr sz="56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9000"/>
              </a:lnSpc>
            </a:pPr>
            <a:endParaRPr sz="56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0000"/>
              </a:lnSpc>
            </a:pPr>
            <a:endParaRPr sz="56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38760" indent="-224155" algn="l" rtl="0" eaLnBrk="0">
              <a:lnSpc>
                <a:spcPct val="145000"/>
              </a:lnSpc>
            </a:pPr>
            <a:r>
              <a:rPr sz="5600" kern="0" spc="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  优化器并行运算带来的主要负收益是共享权重的通信时间，如果我们能够将其减少或隐藏， 就可以带来性能上的提升。通信跨迭代执行的一</a:t>
            </a:r>
            <a:r>
              <a:rPr sz="56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</a:t>
            </a:r>
            <a:r>
              <a:rPr sz="5600" kern="0" spc="8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个好处就是，可以通过对通信算子适当分组融合， 将通信操作与正向网络交叠执行， 从而尽可能隐藏通信耗</a:t>
            </a:r>
            <a:r>
              <a:rPr sz="5600" kern="0" spc="7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时。通信耗时还与通信量有关，</a:t>
            </a:r>
            <a:r>
              <a:rPr sz="56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sz="5600" kern="0" spc="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对于涉及混合精度的网络，如果能够</a:t>
            </a:r>
            <a:r>
              <a:rPr sz="5600" kern="0" spc="8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使用</a:t>
            </a:r>
            <a:r>
              <a:rPr sz="56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fp</a:t>
            </a:r>
            <a:r>
              <a:rPr sz="5600" kern="0" spc="8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16通信， 通信量相比</a:t>
            </a:r>
            <a:r>
              <a:rPr sz="56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fp</a:t>
            </a:r>
            <a:r>
              <a:rPr sz="5600" kern="0" spc="8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32将减少一半</a:t>
            </a:r>
            <a:endParaRPr sz="5600" kern="0" spc="8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90" name="picture 9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21600000">
            <a:off x="2401188" y="4849875"/>
            <a:ext cx="7048500" cy="17144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5610" y="777875"/>
            <a:ext cx="72320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600" kern="0" spc="-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参数切分(Weights Sh</a:t>
            </a:r>
            <a:r>
              <a:rPr sz="3600" kern="0" spc="-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arding)</a:t>
            </a:r>
            <a:endParaRPr sz="36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36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1600000">
            <a:off x="771144" y="2391155"/>
            <a:ext cx="10649709" cy="2075687"/>
          </a:xfrm>
          <a:prstGeom prst="rect">
            <a:avLst/>
          </a:prstGeom>
        </p:spPr>
      </p:pic>
      <p:sp>
        <p:nvSpPr>
          <p:cNvPr id="94" name="textbox 94"/>
          <p:cNvSpPr/>
          <p:nvPr>
            <p:custDataLst>
              <p:tags r:id="rId3"/>
            </p:custDataLst>
          </p:nvPr>
        </p:nvSpPr>
        <p:spPr>
          <a:xfrm>
            <a:off x="379107" y="958494"/>
            <a:ext cx="5045709" cy="7359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dk1"/>
              </a:solidFill>
              <a:cs typeface="Arial" panose="020B0604020202020204"/>
            </a:endParaRPr>
          </a:p>
          <a:p>
            <a:pPr marL="12700" algn="l" rtl="0" eaLnBrk="0">
              <a:lnSpc>
                <a:spcPts val="5590"/>
              </a:lnSpc>
            </a:pPr>
            <a:r>
              <a:rPr sz="4400" kern="0" spc="-10" dirty="0">
                <a:solidFill>
                  <a:schemeClr val="dk1"/>
                </a:solidFill>
                <a:cs typeface="等线 Light" panose="02010600030101010101" charset="-122"/>
              </a:rPr>
              <a:t>优化器并行使用方式</a:t>
            </a:r>
            <a:endParaRPr sz="4400" kern="0" spc="-10" dirty="0">
              <a:solidFill>
                <a:schemeClr val="dk1"/>
              </a:solidFill>
              <a:cs typeface="等线 Light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/>
          <p:nvPr>
            <p:custDataLst>
              <p:tags r:id="rId1"/>
            </p:custDataLst>
          </p:nvPr>
        </p:nvSpPr>
        <p:spPr>
          <a:xfrm>
            <a:off x="934720" y="745490"/>
            <a:ext cx="7808595" cy="52190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06045" algn="ctr" rtl="0" eaLnBrk="0">
              <a:lnSpc>
                <a:spcPct val="83000"/>
              </a:lnSpc>
            </a:pPr>
            <a:r>
              <a:rPr sz="2800" kern="0" spc="-2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目录</a:t>
            </a:r>
            <a:endParaRPr sz="28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790"/>
              </a:spcBef>
            </a:pPr>
            <a:r>
              <a:rPr sz="2400" kern="0" spc="-1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35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数据并行——BERT预训练代码回顾</a:t>
            </a:r>
            <a:endParaRPr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75"/>
              </a:spcBef>
            </a:pPr>
            <a:r>
              <a:rPr sz="2400" kern="0" spc="-4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24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4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模型并行</a:t>
            </a:r>
            <a:endParaRPr sz="2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85"/>
              </a:spcBef>
            </a:pPr>
            <a:r>
              <a:rPr sz="24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4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Pipeline并行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indent="-454025" algn="l" rtl="0" eaLnBrk="0">
              <a:lnSpc>
                <a:spcPct val="107000"/>
              </a:lnSpc>
              <a:spcBef>
                <a:spcPts val="1400"/>
              </a:spcBef>
            </a:pPr>
            <a:r>
              <a:rPr sz="2400" kern="0" spc="-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5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内存优化</a:t>
            </a: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                           </a:t>
            </a:r>
            <a:endParaRPr sz="2400" kern="0" spc="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indent="-454025" algn="l" rtl="0" eaLnBrk="0">
              <a:lnSpc>
                <a:spcPct val="107000"/>
              </a:lnSpc>
              <a:spcBef>
                <a:spcPts val="1400"/>
              </a:spcBef>
            </a:pPr>
            <a:r>
              <a:rPr lang="en-US" sz="24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</a:t>
            </a:r>
            <a:r>
              <a:rPr sz="24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5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重计算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315"/>
              </a:spcBef>
            </a:pPr>
            <a:r>
              <a:rPr sz="24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4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优化器并行——</a:t>
            </a: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ZeRO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80"/>
              </a:spcBef>
            </a:pP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3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MindSpore分布式并行模式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485"/>
              </a:spcBef>
            </a:pPr>
            <a:r>
              <a:rPr sz="2400" kern="0" spc="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 半自动并行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495"/>
              </a:spcBef>
            </a:pPr>
            <a:r>
              <a:rPr sz="24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1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sz="24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自动并行</a:t>
            </a:r>
            <a:endParaRPr sz="2400" kern="0" spc="-2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/>
          <p:nvPr>
            <p:custDataLst>
              <p:tags r:id="rId1"/>
            </p:custDataLst>
          </p:nvPr>
        </p:nvSpPr>
        <p:spPr>
          <a:xfrm>
            <a:off x="934720" y="745490"/>
            <a:ext cx="7808595" cy="52190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06045" algn="ctr" rtl="0" eaLnBrk="0">
              <a:lnSpc>
                <a:spcPct val="83000"/>
              </a:lnSpc>
            </a:pPr>
            <a:r>
              <a:rPr sz="2800" kern="0" spc="-2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目录</a:t>
            </a:r>
            <a:endParaRPr sz="28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790"/>
              </a:spcBef>
            </a:pPr>
            <a:r>
              <a:rPr sz="2400" kern="0" spc="-1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35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数据并行——BERT预训练代码回顾</a:t>
            </a:r>
            <a:endParaRPr sz="2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75"/>
              </a:spcBef>
            </a:pPr>
            <a:r>
              <a:rPr sz="2400" kern="0" spc="-4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24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4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模型并行</a:t>
            </a:r>
            <a:endParaRPr sz="2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85"/>
              </a:spcBef>
            </a:pPr>
            <a:r>
              <a:rPr sz="24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4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Pipeline并行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indent="-454025" algn="l" rtl="0" eaLnBrk="0">
              <a:lnSpc>
                <a:spcPct val="107000"/>
              </a:lnSpc>
              <a:spcBef>
                <a:spcPts val="1400"/>
              </a:spcBef>
            </a:pPr>
            <a:r>
              <a:rPr sz="2400" kern="0" spc="-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52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内存优化</a:t>
            </a:r>
            <a:r>
              <a:rPr sz="2400" kern="0" spc="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                           </a:t>
            </a:r>
            <a:endParaRPr sz="2400" kern="0" spc="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indent="-454025" algn="l" rtl="0" eaLnBrk="0">
              <a:lnSpc>
                <a:spcPct val="107000"/>
              </a:lnSpc>
              <a:spcBef>
                <a:spcPts val="1400"/>
              </a:spcBef>
            </a:pPr>
            <a:r>
              <a:rPr lang="en-US" sz="2400" kern="0" spc="1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</a:t>
            </a:r>
            <a:r>
              <a:rPr sz="2400" kern="0" spc="1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59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1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重计算</a:t>
            </a:r>
            <a:endParaRPr sz="2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315"/>
              </a:spcBef>
            </a:pPr>
            <a:r>
              <a:rPr sz="2400" kern="0" spc="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49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1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优化器并行——</a:t>
            </a:r>
            <a:r>
              <a:rPr sz="2400" kern="0" spc="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ZeRO</a:t>
            </a:r>
            <a:endParaRPr sz="2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80"/>
              </a:spcBef>
            </a:pPr>
            <a:r>
              <a:rPr sz="2400" kern="0" spc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39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MindSpore分布式并行模式</a:t>
            </a:r>
            <a:endParaRPr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485"/>
              </a:spcBef>
            </a:pPr>
            <a:r>
              <a:rPr sz="2400" kern="0" spc="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 半自动并行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495"/>
              </a:spcBef>
            </a:pPr>
            <a:r>
              <a:rPr sz="24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1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sz="24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自动并行</a:t>
            </a:r>
            <a:endParaRPr sz="2400" kern="0" spc="-2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8"/>
          <p:cNvSpPr/>
          <p:nvPr>
            <p:custDataLst>
              <p:tags r:id="rId1"/>
            </p:custDataLst>
          </p:nvPr>
        </p:nvSpPr>
        <p:spPr>
          <a:xfrm>
            <a:off x="585623" y="909599"/>
            <a:ext cx="10335894" cy="54400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1000"/>
              </a:lnSpc>
            </a:pPr>
            <a:endParaRPr sz="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8895" algn="l" rtl="0" eaLnBrk="0">
              <a:lnSpc>
                <a:spcPct val="100000"/>
              </a:lnSpc>
            </a:pPr>
            <a:r>
              <a:rPr sz="4400" kern="0" spc="-8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MindSpore并行模式</a:t>
            </a:r>
            <a:endParaRPr sz="4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43840" indent="-231140" algn="l" rtl="0" eaLnBrk="0">
              <a:lnSpc>
                <a:spcPct val="124000"/>
              </a:lnSpc>
              <a:spcBef>
                <a:spcPts val="600"/>
              </a:spcBef>
            </a:pP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 数据并行：用户的网络参数规模在单卡上可以计算的情况下使用。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这种模式会在每卡上复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制相同的网络参数，训练时输入不同的训练数据，适合大部分用户使用。</a:t>
            </a:r>
            <a:endParaRPr sz="2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36220" indent="-224155" algn="l" rtl="0" eaLnBrk="0">
              <a:lnSpc>
                <a:spcPct val="124000"/>
              </a:lnSpc>
              <a:spcBef>
                <a:spcPts val="1765"/>
              </a:spcBef>
            </a:pP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 半自动并行：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用户的神经网络在单卡上无法计算，并且对切分的性能存在较大的需求。用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户可以设置这种运行模式，手动指定每个算子的切分策略</a:t>
            </a:r>
            <a:r>
              <a:rPr sz="2000" kern="0" spc="-24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，达到较佳的训练性能。</a:t>
            </a:r>
            <a:endParaRPr sz="2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33045" indent="-220345" algn="l" rtl="0" eaLnBrk="0">
              <a:lnSpc>
                <a:spcPct val="127000"/>
              </a:lnSpc>
              <a:spcBef>
                <a:spcPts val="1760"/>
              </a:spcBef>
            </a:pP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000" kern="0" spc="1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自动并行：用户的神经网络在单卡上无法计算，但是不知道如何配置算子策略。用</a:t>
            </a:r>
            <a:r>
              <a:rPr sz="20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户启动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这种模式，</a:t>
            </a:r>
            <a:r>
              <a:rPr sz="2000" kern="0" spc="-37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MindSpore会自动针对每个算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子进行配置策略，适合想要并行训练但是不知道如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何配置策略的用户。</a:t>
            </a:r>
            <a:endParaRPr sz="2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1000"/>
              </a:lnSpc>
            </a:pPr>
            <a:endParaRPr sz="5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29870" indent="-217805" algn="l" rtl="0" eaLnBrk="0">
              <a:lnSpc>
                <a:spcPct val="124000"/>
              </a:lnSpc>
            </a:pP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 混合并行：完全由用户自己设计并行训练的逻辑和实现，用户可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以自己在网络中定义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AllGather等通信算子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。适合熟悉并行训练的用户。</a:t>
            </a:r>
            <a:endParaRPr sz="2000" kern="0" spc="-1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1600000">
            <a:off x="1266443" y="1827276"/>
            <a:ext cx="9529558" cy="44973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9740" y="64725"/>
            <a:ext cx="10800000" cy="720000"/>
          </a:xfrm>
        </p:spPr>
        <p:txBody>
          <a:bodyPr vert="horz" lIns="91440" tIns="45720" rIns="91440" bIns="45720" rtlCol="0" anchor="ctr">
            <a:normAutofit fontScale="90000"/>
          </a:bodyPr>
          <a:p>
            <a:pPr lvl="0" algn="l">
              <a:buClrTx/>
              <a:buSzTx/>
              <a:buFontTx/>
            </a:pPr>
            <a:r>
              <a:rPr lang="zh-CN" altLang="en-US" smtClean="0">
                <a:sym typeface="+mn-ea"/>
              </a:rPr>
              <a:t>数据并行</a:t>
            </a:r>
            <a:endParaRPr lang="zh-CN" altLang="en-US" smtClean="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/>
          <p:nvPr>
            <p:custDataLst>
              <p:tags r:id="rId1"/>
            </p:custDataLst>
          </p:nvPr>
        </p:nvSpPr>
        <p:spPr>
          <a:xfrm>
            <a:off x="462684" y="1076604"/>
            <a:ext cx="8407400" cy="51911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dk1"/>
              </a:solidFill>
              <a:cs typeface="Arial" panose="020B0604020202020204"/>
            </a:endParaRPr>
          </a:p>
          <a:p>
            <a:pPr marL="20955" algn="l" rtl="0" eaLnBrk="0">
              <a:lnSpc>
                <a:spcPts val="5600"/>
              </a:lnSpc>
            </a:pPr>
            <a:r>
              <a:rPr sz="4400" kern="0" spc="-40" dirty="0">
                <a:solidFill>
                  <a:schemeClr val="dk1"/>
                </a:solidFill>
                <a:cs typeface="等线" panose="02010600030101010101" charset="-122"/>
              </a:rPr>
              <a:t>数据并行</a:t>
            </a:r>
            <a:endParaRPr sz="4400" dirty="0">
              <a:solidFill>
                <a:schemeClr val="dk1"/>
              </a:solidFill>
              <a:cs typeface="等线" panose="02010600030101010101" charset="-122"/>
            </a:endParaRPr>
          </a:p>
          <a:p>
            <a:pPr algn="l" rtl="0" eaLnBrk="0">
              <a:lnSpc>
                <a:spcPct val="115000"/>
              </a:lnSpc>
            </a:pPr>
            <a:endParaRPr sz="1000" dirty="0">
              <a:solidFill>
                <a:schemeClr val="dk1"/>
              </a:solidFill>
              <a:cs typeface="Arial" panose="020B0604020202020204"/>
            </a:endParaRPr>
          </a:p>
          <a:p>
            <a:pPr algn="l" rtl="0" eaLnBrk="0">
              <a:lnSpc>
                <a:spcPct val="115000"/>
              </a:lnSpc>
            </a:pPr>
            <a:endParaRPr sz="1000" dirty="0">
              <a:solidFill>
                <a:schemeClr val="dk1"/>
              </a:solidFill>
              <a:cs typeface="Arial" panose="020B0604020202020204"/>
            </a:endParaRPr>
          </a:p>
          <a:p>
            <a:pPr marL="12700" algn="l" rtl="0" eaLnBrk="0">
              <a:lnSpc>
                <a:spcPts val="3375"/>
              </a:lnSpc>
              <a:spcBef>
                <a:spcPts val="820"/>
              </a:spcBef>
            </a:pPr>
            <a:r>
              <a:rPr sz="2700" kern="0" spc="-200" dirty="0">
                <a:solidFill>
                  <a:schemeClr val="dk1"/>
                </a:solidFill>
                <a:cs typeface="等线" panose="02010600030101010101" charset="-122"/>
              </a:rPr>
              <a:t>数据并行过程：</a:t>
            </a:r>
            <a:endParaRPr sz="2700" dirty="0">
              <a:solidFill>
                <a:schemeClr val="dk1"/>
              </a:solidFill>
              <a:cs typeface="等线" panose="02010600030101010101" charset="-122"/>
            </a:endParaRPr>
          </a:p>
          <a:p>
            <a:pPr marL="12700" algn="l" rtl="0" eaLnBrk="0">
              <a:lnSpc>
                <a:spcPts val="3375"/>
              </a:lnSpc>
              <a:spcBef>
                <a:spcPts val="645"/>
              </a:spcBef>
            </a:pPr>
            <a:r>
              <a:rPr sz="2700" kern="0" spc="90" dirty="0">
                <a:solidFill>
                  <a:schemeClr val="dk1"/>
                </a:solidFill>
                <a:cs typeface="Arial" panose="020B0604020202020204"/>
              </a:rPr>
              <a:t>• </a:t>
            </a:r>
            <a:r>
              <a:rPr sz="2700" kern="0" spc="90" dirty="0">
                <a:solidFill>
                  <a:schemeClr val="dk1"/>
                </a:solidFill>
                <a:cs typeface="等线" panose="02010600030101010101" charset="-122"/>
              </a:rPr>
              <a:t>每一张卡上放置相同的模型参数、梯</a:t>
            </a:r>
            <a:r>
              <a:rPr sz="2700" kern="0" spc="80" dirty="0">
                <a:solidFill>
                  <a:schemeClr val="dk1"/>
                </a:solidFill>
                <a:cs typeface="等线" panose="02010600030101010101" charset="-122"/>
              </a:rPr>
              <a:t>度、优化器状态</a:t>
            </a:r>
            <a:endParaRPr sz="2700" dirty="0">
              <a:solidFill>
                <a:schemeClr val="dk1"/>
              </a:solidFill>
              <a:cs typeface="等线" panose="02010600030101010101" charset="-122"/>
            </a:endParaRPr>
          </a:p>
          <a:p>
            <a:pPr marL="12700" algn="l" rtl="0" eaLnBrk="0">
              <a:lnSpc>
                <a:spcPct val="90000"/>
              </a:lnSpc>
              <a:spcBef>
                <a:spcPts val="1060"/>
              </a:spcBef>
            </a:pPr>
            <a:r>
              <a:rPr sz="2700" kern="0" spc="80" dirty="0">
                <a:solidFill>
                  <a:schemeClr val="dk1"/>
                </a:solidFill>
                <a:cs typeface="Arial" panose="020B0604020202020204"/>
              </a:rPr>
              <a:t>• </a:t>
            </a:r>
            <a:r>
              <a:rPr sz="2700" kern="0" spc="80" dirty="0">
                <a:solidFill>
                  <a:schemeClr val="dk1"/>
                </a:solidFill>
                <a:cs typeface="等线" panose="02010600030101010101" charset="-122"/>
              </a:rPr>
              <a:t>不同的卡送入不同的数据</a:t>
            </a:r>
            <a:r>
              <a:rPr sz="2700" kern="0" spc="70" dirty="0">
                <a:solidFill>
                  <a:schemeClr val="dk1"/>
                </a:solidFill>
                <a:cs typeface="等线" panose="02010600030101010101" charset="-122"/>
              </a:rPr>
              <a:t>训练</a:t>
            </a:r>
            <a:endParaRPr sz="2700" dirty="0">
              <a:solidFill>
                <a:schemeClr val="dk1"/>
              </a:solidFill>
              <a:cs typeface="等线" panose="02010600030101010101" charset="-122"/>
            </a:endParaRPr>
          </a:p>
          <a:p>
            <a:pPr marL="12700" algn="l" rtl="0" eaLnBrk="0">
              <a:lnSpc>
                <a:spcPts val="3375"/>
              </a:lnSpc>
              <a:spcBef>
                <a:spcPts val="705"/>
              </a:spcBef>
            </a:pPr>
            <a:r>
              <a:rPr sz="2700" kern="0" spc="100" dirty="0">
                <a:solidFill>
                  <a:schemeClr val="dk1"/>
                </a:solidFill>
                <a:cs typeface="Arial" panose="020B0604020202020204"/>
              </a:rPr>
              <a:t>• </a:t>
            </a:r>
            <a:r>
              <a:rPr sz="2700" kern="0" spc="100" dirty="0">
                <a:solidFill>
                  <a:schemeClr val="dk1"/>
                </a:solidFill>
                <a:cs typeface="等线" panose="02010600030101010101" charset="-122"/>
              </a:rPr>
              <a:t>反向传播获得梯度后，进行</a:t>
            </a:r>
            <a:r>
              <a:rPr sz="2700" kern="0" spc="0" dirty="0">
                <a:solidFill>
                  <a:schemeClr val="dk1"/>
                </a:solidFill>
                <a:cs typeface="等线" panose="02010600030101010101" charset="-122"/>
              </a:rPr>
              <a:t>AllReduce</a:t>
            </a:r>
            <a:endParaRPr sz="2700" dirty="0">
              <a:solidFill>
                <a:schemeClr val="dk1"/>
              </a:solidFill>
              <a:cs typeface="等线" panose="02010600030101010101" charset="-122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solidFill>
                <a:schemeClr val="dk1"/>
              </a:solidFill>
              <a:cs typeface="Arial" panose="020B0604020202020204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solidFill>
                <a:schemeClr val="dk1"/>
              </a:solidFill>
              <a:cs typeface="Arial" panose="020B0604020202020204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solidFill>
                <a:schemeClr val="dk1"/>
              </a:solidFill>
              <a:cs typeface="Arial" panose="020B0604020202020204"/>
            </a:endParaRPr>
          </a:p>
          <a:p>
            <a:pPr marL="12700" algn="l" rtl="0" eaLnBrk="0">
              <a:lnSpc>
                <a:spcPts val="3375"/>
              </a:lnSpc>
              <a:spcBef>
                <a:spcPts val="815"/>
              </a:spcBef>
            </a:pPr>
            <a:r>
              <a:rPr sz="2700" kern="0" spc="-170" dirty="0">
                <a:solidFill>
                  <a:schemeClr val="dk1"/>
                </a:solidFill>
                <a:cs typeface="等线" panose="02010600030101010101" charset="-122"/>
              </a:rPr>
              <a:t>数据并行的问题：</a:t>
            </a:r>
            <a:endParaRPr sz="2700" dirty="0">
              <a:solidFill>
                <a:schemeClr val="dk1"/>
              </a:solidFill>
              <a:cs typeface="等线" panose="02010600030101010101" charset="-122"/>
            </a:endParaRPr>
          </a:p>
          <a:p>
            <a:pPr marL="12700" algn="l" rtl="0" eaLnBrk="0">
              <a:lnSpc>
                <a:spcPts val="3375"/>
              </a:lnSpc>
              <a:spcBef>
                <a:spcPts val="655"/>
              </a:spcBef>
            </a:pPr>
            <a:r>
              <a:rPr sz="2700" kern="0" spc="60" dirty="0">
                <a:solidFill>
                  <a:srgbClr val="FF0000"/>
                </a:solidFill>
                <a:cs typeface="Arial" panose="020B0604020202020204"/>
              </a:rPr>
              <a:t>•</a:t>
            </a:r>
            <a:r>
              <a:rPr sz="2700" kern="0" spc="230" dirty="0">
                <a:solidFill>
                  <a:srgbClr val="FF0000"/>
                </a:solidFill>
                <a:cs typeface="Arial" panose="020B0604020202020204"/>
              </a:rPr>
              <a:t> </a:t>
            </a:r>
            <a:r>
              <a:rPr sz="2700" kern="0" spc="60" dirty="0">
                <a:solidFill>
                  <a:srgbClr val="FF0000"/>
                </a:solidFill>
                <a:cs typeface="等线" panose="02010600030101010101" charset="-122"/>
              </a:rPr>
              <a:t>要求单卡可以放下模型</a:t>
            </a:r>
            <a:endParaRPr sz="2700" dirty="0">
              <a:solidFill>
                <a:srgbClr val="FF0000"/>
              </a:solidFill>
              <a:cs typeface="等线" panose="02010600030101010101" charset="-122"/>
            </a:endParaRPr>
          </a:p>
          <a:p>
            <a:pPr algn="l" rtl="0" eaLnBrk="0">
              <a:lnSpc>
                <a:spcPct val="100000"/>
              </a:lnSpc>
            </a:pPr>
            <a:endParaRPr sz="900" dirty="0">
              <a:solidFill>
                <a:srgbClr val="FF0000"/>
              </a:solidFill>
              <a:cs typeface="Arial" panose="020B0604020202020204"/>
            </a:endParaRPr>
          </a:p>
          <a:p>
            <a:pPr algn="l" rtl="0" eaLnBrk="0">
              <a:lnSpc>
                <a:spcPct val="8000"/>
              </a:lnSpc>
            </a:pPr>
            <a:endParaRPr sz="100" dirty="0">
              <a:solidFill>
                <a:srgbClr val="FF0000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2700" kern="0" spc="40" dirty="0">
                <a:solidFill>
                  <a:srgbClr val="FF0000"/>
                </a:solidFill>
                <a:cs typeface="Arial" panose="020B0604020202020204"/>
              </a:rPr>
              <a:t>•</a:t>
            </a:r>
            <a:r>
              <a:rPr sz="2700" kern="0" spc="400" dirty="0">
                <a:solidFill>
                  <a:srgbClr val="FF0000"/>
                </a:solidFill>
                <a:cs typeface="Arial" panose="020B0604020202020204"/>
              </a:rPr>
              <a:t> </a:t>
            </a:r>
            <a:r>
              <a:rPr sz="2700" kern="0" spc="40" dirty="0">
                <a:solidFill>
                  <a:srgbClr val="FF0000"/>
                </a:solidFill>
                <a:cs typeface="等线" panose="02010600030101010101" charset="-122"/>
              </a:rPr>
              <a:t>多卡训练时内存冗余</a:t>
            </a:r>
            <a:endParaRPr sz="2700" kern="0" spc="40" dirty="0">
              <a:solidFill>
                <a:srgbClr val="FF0000"/>
              </a:solidFill>
              <a:cs typeface="等线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1600000">
            <a:off x="768985" y="3003423"/>
            <a:ext cx="7473695" cy="3047999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21600000">
            <a:off x="768985" y="1761490"/>
            <a:ext cx="6675755" cy="918210"/>
          </a:xfrm>
          <a:prstGeom prst="rect">
            <a:avLst/>
          </a:prstGeom>
        </p:spPr>
      </p:pic>
      <p:sp>
        <p:nvSpPr>
          <p:cNvPr id="18" name="textbox 18"/>
          <p:cNvSpPr/>
          <p:nvPr>
            <p:custDataLst>
              <p:tags r:id="rId5"/>
            </p:custDataLst>
          </p:nvPr>
        </p:nvSpPr>
        <p:spPr>
          <a:xfrm>
            <a:off x="158750" y="741680"/>
            <a:ext cx="7038340" cy="7359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dk1"/>
              </a:solidFill>
              <a:cs typeface="Arial" panose="020B0604020202020204"/>
            </a:endParaRPr>
          </a:p>
          <a:p>
            <a:pPr marL="12700" algn="l" rtl="0" eaLnBrk="0">
              <a:lnSpc>
                <a:spcPts val="5590"/>
              </a:lnSpc>
            </a:pPr>
            <a:r>
              <a:rPr sz="4400" kern="0" spc="-30" dirty="0">
                <a:solidFill>
                  <a:schemeClr val="dk1"/>
                </a:solidFill>
                <a:cs typeface="等线 Light" panose="02010600030101010101" charset="-122"/>
              </a:rPr>
              <a:t>BERT的数据并行预训</a:t>
            </a:r>
            <a:r>
              <a:rPr sz="4400" kern="0" spc="-40" dirty="0">
                <a:solidFill>
                  <a:schemeClr val="dk1"/>
                </a:solidFill>
                <a:cs typeface="等线 Light" panose="02010600030101010101" charset="-122"/>
              </a:rPr>
              <a:t>练</a:t>
            </a:r>
            <a:endParaRPr sz="4400" kern="0" spc="-40" dirty="0">
              <a:solidFill>
                <a:schemeClr val="dk1"/>
              </a:solidFill>
              <a:cs typeface="等线 Light" panose="02010600030101010101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/>
          <p:nvPr>
            <p:custDataLst>
              <p:tags r:id="rId1"/>
            </p:custDataLst>
          </p:nvPr>
        </p:nvSpPr>
        <p:spPr>
          <a:xfrm>
            <a:off x="934720" y="745490"/>
            <a:ext cx="7808595" cy="52190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06045" algn="ctr" rtl="0" eaLnBrk="0">
              <a:lnSpc>
                <a:spcPct val="83000"/>
              </a:lnSpc>
            </a:pPr>
            <a:r>
              <a:rPr sz="2800" kern="0" spc="-2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目录</a:t>
            </a:r>
            <a:endParaRPr sz="28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790"/>
              </a:spcBef>
            </a:pPr>
            <a:r>
              <a:rPr sz="2400" kern="0" spc="-1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35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数据并行——BERT预训练代码回顾</a:t>
            </a:r>
            <a:endParaRPr sz="24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75"/>
              </a:spcBef>
            </a:pPr>
            <a:r>
              <a:rPr sz="2400" kern="0" spc="-4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24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4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模型并行</a:t>
            </a:r>
            <a:endParaRPr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85"/>
              </a:spcBef>
            </a:pPr>
            <a:r>
              <a:rPr sz="24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4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Pipeline并行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indent="-454025" algn="l" rtl="0" eaLnBrk="0">
              <a:lnSpc>
                <a:spcPct val="107000"/>
              </a:lnSpc>
              <a:spcBef>
                <a:spcPts val="1400"/>
              </a:spcBef>
            </a:pPr>
            <a:r>
              <a:rPr sz="2400" kern="0" spc="-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5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-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内存优化</a:t>
            </a: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                              </a:t>
            </a:r>
            <a:endParaRPr sz="2400" kern="0" spc="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indent="-454025" algn="l" rtl="0" eaLnBrk="0">
              <a:lnSpc>
                <a:spcPct val="107000"/>
              </a:lnSpc>
              <a:spcBef>
                <a:spcPts val="1400"/>
              </a:spcBef>
            </a:pPr>
            <a:r>
              <a:rPr lang="en-US" sz="24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</a:t>
            </a:r>
            <a:r>
              <a:rPr sz="24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5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重计算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315"/>
              </a:spcBef>
            </a:pPr>
            <a:r>
              <a:rPr sz="24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4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10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优化器并行——</a:t>
            </a: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ZeRO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ts val="3145"/>
              </a:lnSpc>
              <a:spcBef>
                <a:spcPts val="980"/>
              </a:spcBef>
            </a:pP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39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4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MindSpore分布式并行模式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485"/>
              </a:spcBef>
            </a:pPr>
            <a:r>
              <a:rPr sz="2400" kern="0" spc="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 半自动并行</a:t>
            </a:r>
            <a:endParaRPr sz="2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66725" algn="l" rtl="0" eaLnBrk="0">
              <a:lnSpc>
                <a:spcPts val="2650"/>
              </a:lnSpc>
              <a:spcBef>
                <a:spcPts val="495"/>
              </a:spcBef>
            </a:pPr>
            <a:r>
              <a:rPr sz="24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</a:t>
            </a:r>
            <a:r>
              <a:rPr sz="2400" kern="0" spc="1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sz="24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自动并行</a:t>
            </a:r>
            <a:endParaRPr sz="2400" kern="0" spc="-2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1600000">
            <a:off x="5079491" y="1557540"/>
            <a:ext cx="7057643" cy="4174222"/>
          </a:xfrm>
          <a:prstGeom prst="rect">
            <a:avLst/>
          </a:prstGeom>
        </p:spPr>
      </p:pic>
      <p:sp>
        <p:nvSpPr>
          <p:cNvPr id="24" name="textbox 24"/>
          <p:cNvSpPr/>
          <p:nvPr>
            <p:custDataLst>
              <p:tags r:id="rId3"/>
            </p:custDataLst>
          </p:nvPr>
        </p:nvSpPr>
        <p:spPr>
          <a:xfrm>
            <a:off x="766205" y="998499"/>
            <a:ext cx="3832859" cy="43910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5875" algn="l" rtl="0" eaLnBrk="0">
              <a:lnSpc>
                <a:spcPts val="5600"/>
              </a:lnSpc>
            </a:pPr>
            <a:r>
              <a:rPr sz="44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模型并行</a:t>
            </a:r>
            <a:endParaRPr sz="4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2700" algn="l" rtl="0" eaLnBrk="0">
              <a:lnSpc>
                <a:spcPct val="117000"/>
              </a:lnSpc>
              <a:spcBef>
                <a:spcPts val="600"/>
              </a:spcBef>
            </a:pP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模型并行是算子层面的并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行，它利 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用某些算子的特性将算子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拆分到多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个设备上进行计算。因此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并不是网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络中所有的算子都可以拆分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计算，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可以拆分的算子需满足如下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特性：</a:t>
            </a:r>
            <a:endParaRPr sz="2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18415" algn="l" rtl="0" eaLnBrk="0">
              <a:lnSpc>
                <a:spcPts val="2420"/>
              </a:lnSpc>
              <a:spcBef>
                <a:spcPts val="1300"/>
              </a:spcBef>
            </a:pP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 可以并行计算的算子</a:t>
            </a:r>
            <a:endParaRPr sz="2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1000"/>
              </a:lnSpc>
            </a:pPr>
            <a:endParaRPr sz="12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57175" indent="-238760" algn="l" rtl="0" eaLnBrk="0">
              <a:lnSpc>
                <a:spcPct val="110000"/>
              </a:lnSpc>
              <a:spcBef>
                <a:spcPts val="5"/>
              </a:spcBef>
            </a:pP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 算子其中一个输入来自于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    </a:t>
            </a:r>
            <a:r>
              <a:rPr sz="20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Parameter</a:t>
            </a:r>
            <a:endParaRPr sz="2000" kern="0" spc="-2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6"/>
          <p:cNvSpPr/>
          <p:nvPr>
            <p:custDataLst>
              <p:tags r:id="rId1"/>
            </p:custDataLst>
          </p:nvPr>
        </p:nvSpPr>
        <p:spPr>
          <a:xfrm>
            <a:off x="487198" y="801014"/>
            <a:ext cx="10335894" cy="54235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 lnSpcReduction="10000"/>
          </a:bodyPr>
          <a:lstStyle/>
          <a:p>
            <a:pPr algn="l" rtl="0" eaLnBrk="0">
              <a:lnSpc>
                <a:spcPct val="81000"/>
              </a:lnSpc>
            </a:pPr>
            <a:endParaRPr sz="1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48895" algn="l" rtl="0" eaLnBrk="0">
              <a:lnSpc>
                <a:spcPct val="100000"/>
              </a:lnSpc>
            </a:pPr>
            <a:r>
              <a:rPr sz="4400" kern="0" spc="-7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MindSpore算</a:t>
            </a:r>
            <a:r>
              <a:rPr sz="4400" kern="0" spc="-8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子级并行</a:t>
            </a:r>
            <a:endParaRPr sz="44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42570" indent="-230505" algn="l" rtl="0" eaLnBrk="0">
              <a:lnSpc>
                <a:spcPct val="103000"/>
              </a:lnSpc>
              <a:spcBef>
                <a:spcPts val="605"/>
              </a:spcBef>
            </a:pP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 MindSpore对每个算子独立建模，用户可以设置正向网络中每个算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子的切分策略（对于未设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置的算子，默认按数据并行进行切分）。</a:t>
            </a:r>
            <a:endParaRPr sz="2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40665" indent="-227965" algn="l" rtl="0" eaLnBrk="0">
              <a:lnSpc>
                <a:spcPct val="104000"/>
              </a:lnSpc>
              <a:spcBef>
                <a:spcPts val="835"/>
              </a:spcBef>
            </a:pP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 在构图阶段，框架将遍历正向图，根据算子的切分策略对每个算子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及其输入张量进行切分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建模，使得该算子的计算逻辑在切分前后保持数学等价。</a:t>
            </a:r>
            <a:endParaRPr sz="2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34315" indent="-221615" algn="l" rtl="0" eaLnBrk="0">
              <a:lnSpc>
                <a:spcPct val="103000"/>
              </a:lnSpc>
              <a:spcBef>
                <a:spcPts val="800"/>
              </a:spcBef>
            </a:pP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 框架内部使用Ten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sor</a:t>
            </a:r>
            <a:r>
              <a:rPr sz="2000" kern="0" spc="14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Layout来表达输入输出张量在集群中的分布状态，Tensor</a:t>
            </a:r>
            <a:r>
              <a:rPr sz="2000" kern="0" spc="1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Layout中包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含了张量和设备间的映射关系，用户无需感知模型各切片在集群中如何分布，框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架将自动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sz="2000" kern="0" spc="-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调度分配。</a:t>
            </a:r>
            <a:endParaRPr sz="2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55270" indent="-242570" algn="l" rtl="0" eaLnBrk="0">
              <a:lnSpc>
                <a:spcPct val="100000"/>
              </a:lnSpc>
              <a:spcBef>
                <a:spcPts val="810"/>
              </a:spcBef>
            </a:pP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 框架还将遍历相邻算子间张量的Tenso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</a:t>
            </a:r>
            <a:r>
              <a:rPr sz="2000" kern="0" spc="16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Layout，如果前一个算子输出张量作为下一个算子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的输入张量，且前一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个算子输出张量的Tensor</a:t>
            </a:r>
            <a:r>
              <a:rPr sz="2000" kern="0" spc="15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Layout与下一个算子输入张量的Tensor</a:t>
            </a:r>
            <a:endParaRPr sz="2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51460" algn="l" rtl="0" eaLnBrk="0">
              <a:lnSpc>
                <a:spcPts val="2425"/>
              </a:lnSpc>
            </a:pPr>
            <a:r>
              <a:rPr sz="20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Layout不同，则需要在两个算子之间进行张量重排布（Tensor</a:t>
            </a:r>
            <a:r>
              <a:rPr sz="2000" kern="0" spc="1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sz="20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Redistribution）。</a:t>
            </a:r>
            <a:endParaRPr sz="20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 rtl="0" eaLnBrk="0">
              <a:lnSpc>
                <a:spcPct val="113000"/>
              </a:lnSpc>
            </a:pPr>
            <a:endParaRPr sz="70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53365" indent="-240665" algn="l" rtl="0" eaLnBrk="0">
              <a:lnSpc>
                <a:spcPct val="104000"/>
              </a:lnSpc>
              <a:spcBef>
                <a:spcPts val="5"/>
              </a:spcBef>
            </a:pP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•  对于训练网络来说，框架处理完正向算子的分布式切分之后，依靠</a:t>
            </a:r>
            <a:r>
              <a:rPr sz="2000" kern="0" spc="-1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框架的自动微分能力，</a:t>
            </a:r>
            <a:r>
              <a:rPr sz="2000" kern="0" spc="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sz="2000" kern="0" spc="-2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即能自动完成反向算子的分布式切分</a:t>
            </a:r>
            <a:r>
              <a:rPr sz="2000" kern="0" spc="-30" dirty="0">
                <a:solidFill>
                  <a:schemeClr val="dk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。</a:t>
            </a:r>
            <a:endParaRPr sz="2000" kern="0" spc="-30" dirty="0">
              <a:solidFill>
                <a:schemeClr val="dk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MasterZOrder" val="1"/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  <p:tag name="KSO_WM_TEMPLATE_CATEGORY" val="custom"/>
  <p:tag name="KSO_WM_TEMPLATE_USER_THEME" val="1"/>
</p:tagLst>
</file>

<file path=ppt/tags/tag101.xml><?xml version="1.0" encoding="utf-8"?>
<p:tagLst xmlns:p="http://schemas.openxmlformats.org/presentationml/2006/main">
  <p:tag name="MasterZOrder" val="1"/>
  <p:tag name="KSO_WM_UNIT_ID" val="_4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  <p:tag name="KSO_WM_TEMPLATE_CATEGORY" val="custom"/>
  <p:tag name="KSO_WM_TEMPLATE_USER_THEM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  <p:tag name="KSO_WM_TEMPLATE_CATEGORY" val="custom"/>
  <p:tag name="KSO_WM_TEMPLATE_USER_THEM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  <p:tag name="KSO_WM_TEMPLATE_CATEGORY" val="custom"/>
  <p:tag name="KSO_WM_TEMPLATE_USER_THEME" val="1"/>
</p:tagLst>
</file>

<file path=ppt/tags/tag105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  <p:tag name="KSO_WM_TEMPLATE_CATEGORY" val="custom"/>
  <p:tag name="KSO_WM_TEMPLATE_USER_THEM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  <p:tag name="KSO_WM_UNIT_PRESET_TEXT" val="单击此处编辑副标题"/>
  <p:tag name="KSO_WM_UNIT_NOCLEAR" val="0"/>
  <p:tag name="KSO_WM_UNIT_TYPE" val="b"/>
  <p:tag name="KSO_WM_UNIT_INDEX" val="1"/>
  <p:tag name="KSO_WM_UNIT_ISCONTENTSTITLE" val="0"/>
  <p:tag name="KSO_WM_UNIT_ISNUMDGMTITLE" val="0"/>
  <p:tag name="KSO_WM_TEMPLATE_CATEGORY" val="custom"/>
  <p:tag name="KSO_WM_TEMPLATE_USER_THEM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  <p:tag name="KSO_WM_TEMPLATE_CATEGORY" val="custom"/>
  <p:tag name="KSO_WM_TEMPLATE_USER_THEME" val="1"/>
</p:tagLst>
</file>

<file path=ppt/tags/tag108.xml><?xml version="1.0" encoding="utf-8"?>
<p:tagLst xmlns:p="http://schemas.openxmlformats.org/presentationml/2006/main">
  <p:tag name="KSO_WM_UNIT_TYPE" val="f"/>
  <p:tag name="KSO_WM_UNIT_INDEX" val="1"/>
  <p:tag name="KSO_WM_UNIT_ID" val="_5*f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09.xml><?xml version="1.0" encoding="utf-8"?>
<p:tagLst xmlns:p="http://schemas.openxmlformats.org/presentationml/2006/main">
  <p:tag name="KSO_WM_UNIT_TYPE" val="f"/>
  <p:tag name="KSO_WM_UNIT_INDEX" val="2"/>
  <p:tag name="KSO_WM_UNIT_ID" val="_5*f*2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10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11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12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13.xml><?xml version="1.0" encoding="utf-8"?>
<p:tagLst xmlns:p="http://schemas.openxmlformats.org/presentationml/2006/main">
  <p:tag name="KSO_WM_UNIT_TYPE" val="a"/>
  <p:tag name="KSO_WM_UNIT_INDEX" val="1"/>
  <p:tag name="KSO_WM_UNIT_ID" val="_5*a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14.xml><?xml version="1.0" encoding="utf-8"?>
<p:tagLst xmlns:p="http://schemas.openxmlformats.org/presentationml/2006/main">
  <p:tag name="KSO_WM_UNIT_TYPE" val="f"/>
  <p:tag name="KSO_WM_UNIT_INDEX" val="1"/>
  <p:tag name="KSO_WM_UNIT_ID" val="_6*f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15.xml><?xml version="1.0" encoding="utf-8"?>
<p:tagLst xmlns:p="http://schemas.openxmlformats.org/presentationml/2006/main">
  <p:tag name="KSO_WM_UNIT_TYPE" val="f"/>
  <p:tag name="KSO_WM_UNIT_INDEX" val="2"/>
  <p:tag name="KSO_WM_UNIT_ID" val="_6*f*2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16.xml><?xml version="1.0" encoding="utf-8"?>
<p:tagLst xmlns:p="http://schemas.openxmlformats.org/presentationml/2006/main">
  <p:tag name="KSO_WM_UNIT_TYPE" val="f"/>
  <p:tag name="KSO_WM_UNIT_INDEX" val="3"/>
  <p:tag name="KSO_WM_UNIT_ID" val="_6*f*3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17.xml><?xml version="1.0" encoding="utf-8"?>
<p:tagLst xmlns:p="http://schemas.openxmlformats.org/presentationml/2006/main">
  <p:tag name="KSO_WM_UNIT_TYPE" val="f"/>
  <p:tag name="KSO_WM_UNIT_INDEX" val="4"/>
  <p:tag name="KSO_WM_UNIT_ID" val="_6*f*4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18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19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20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21.xml><?xml version="1.0" encoding="utf-8"?>
<p:tagLst xmlns:p="http://schemas.openxmlformats.org/presentationml/2006/main">
  <p:tag name="KSO_WM_UNIT_TYPE" val="a"/>
  <p:tag name="KSO_WM_UNIT_INDEX" val="1"/>
  <p:tag name="KSO_WM_UNIT_ID" val="_6*a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22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23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24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25.xml><?xml version="1.0" encoding="utf-8"?>
<p:tagLst xmlns:p="http://schemas.openxmlformats.org/presentationml/2006/main">
  <p:tag name="KSO_WM_UNIT_TYPE" val="a"/>
  <p:tag name="KSO_WM_UNIT_INDEX" val="1"/>
  <p:tag name="KSO_WM_UNIT_ID" val="_7*a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26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27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28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29.xml><?xml version="1.0" encoding="utf-8"?>
<p:tagLst xmlns:p="http://schemas.openxmlformats.org/presentationml/2006/main">
  <p:tag name="KSO_WM_UNIT_TYPE" val="f"/>
  <p:tag name="KSO_WM_UNIT_INDEX" val="1"/>
  <p:tag name="KSO_WM_UNIT_ID" val="_9*f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30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31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32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33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34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35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36.xml><?xml version="1.0" encoding="utf-8"?>
<p:tagLst xmlns:p="http://schemas.openxmlformats.org/presentationml/2006/main">
  <p:tag name="KSO_WM_UNIT_TYPE" val="f"/>
  <p:tag name="KSO_WM_UNIT_INDEX" val="1"/>
  <p:tag name="KSO_WM_UNIT_ID" val="_10*f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37.xml><?xml version="1.0" encoding="utf-8"?>
<p:tagLst xmlns:p="http://schemas.openxmlformats.org/presentationml/2006/main">
  <p:tag name="KSO_WM_UNIT_TYPE" val="a"/>
  <p:tag name="KSO_WM_UNIT_INDEX" val="1"/>
  <p:tag name="KSO_WM_UNIT_ID" val="_10*a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38.xml><?xml version="1.0" encoding="utf-8"?>
<p:tagLst xmlns:p="http://schemas.openxmlformats.org/presentationml/2006/main">
  <p:tag name="MasterZOrder" val="1"/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39.xml><?xml version="1.0" encoding="utf-8"?>
<p:tagLst xmlns:p="http://schemas.openxmlformats.org/presentationml/2006/main">
  <p:tag name="MasterZOrder" val="2"/>
</p:tagLst>
</file>

<file path=ppt/tags/tag14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40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41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42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43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44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45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46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47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48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49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5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50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51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52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53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54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55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56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57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58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59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60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61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62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63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64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65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66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67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68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69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70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71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72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73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74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75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76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77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78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79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8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80.xml><?xml version="1.0" encoding="utf-8"?>
<p:tagLst xmlns:p="http://schemas.openxmlformats.org/presentationml/2006/main">
  <p:tag name="MasterZOrder" val="3"/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81.xml><?xml version="1.0" encoding="utf-8"?>
<p:tagLst xmlns:p="http://schemas.openxmlformats.org/presentationml/2006/main">
  <p:tag name="MasterZOrder" val="4"/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  <p:tag name="KSO_WM_TEMPLATE_CATEGORY" val="custom"/>
  <p:tag name="KSO_WM_TEMPLATE_USER_THEME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  <p:tag name="KSO_WM_TEMPLATE_CATEGORY" val="custom"/>
  <p:tag name="KSO_WM_TEMPLATE_USER_THEME" val="1"/>
</p:tagLst>
</file>

<file path=ppt/tags/tag184.xml><?xml version="1.0" encoding="utf-8"?>
<p:tagLst xmlns:p="http://schemas.openxmlformats.org/presentationml/2006/main">
  <p:tag name="MasterZOrder" val="1"/>
  <p:tag name="KSO_WM_UNIT_TYPE" val="i"/>
  <p:tag name="KSO_WM_UNIT_INDEX" val="1"/>
  <p:tag name="KSO_WM_UNIT_ID" val="_0*i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85.xml><?xml version="1.0" encoding="utf-8"?>
<p:tagLst xmlns:p="http://schemas.openxmlformats.org/presentationml/2006/main">
  <p:tag name="MasterZOrder" val="2"/>
</p:tagLst>
</file>

<file path=ppt/tags/tag186.xml><?xml version="1.0" encoding="utf-8"?>
<p:tagLst xmlns:p="http://schemas.openxmlformats.org/presentationml/2006/main">
  <p:tag name="KSO_WM_UNIT_TYPE" val="i"/>
  <p:tag name="KSO_WM_UNIT_INDEX" val="2"/>
  <p:tag name="KSO_WM_UNIT_ID" val="_0*i*2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87.xml><?xml version="1.0" encoding="utf-8"?>
<p:tagLst xmlns:p="http://schemas.openxmlformats.org/presentationml/2006/main">
  <p:tag name="KSO_WM_UNIT_TYPE" val="i"/>
  <p:tag name="KSO_WM_UNIT_INDEX" val="3"/>
  <p:tag name="KSO_WM_UNIT_ID" val="_0*i*3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88.xml><?xml version="1.0" encoding="utf-8"?>
<p:tagLst xmlns:p="http://schemas.openxmlformats.org/presentationml/2006/main">
  <p:tag name="KSO_WM_UNIT_TYPE" val="i"/>
  <p:tag name="KSO_WM_UNIT_INDEX" val="4"/>
  <p:tag name="KSO_WM_UNIT_ID" val="_0*i*4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89.xml><?xml version="1.0" encoding="utf-8"?>
<p:tagLst xmlns:p="http://schemas.openxmlformats.org/presentationml/2006/main">
  <p:tag name="KSO_WM_UNIT_TYPE" val="i"/>
  <p:tag name="KSO_WM_UNIT_INDEX" val="5"/>
  <p:tag name="KSO_WM_UNIT_ID" val="_0*i*5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90.xml><?xml version="1.0" encoding="utf-8"?>
<p:tagLst xmlns:p="http://schemas.openxmlformats.org/presentationml/2006/main">
  <p:tag name="KSO_WM_UNIT_TYPE" val="i"/>
  <p:tag name="KSO_WM_UNIT_INDEX" val="6"/>
  <p:tag name="KSO_WM_UNIT_ID" val="_0*i*6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91.xml><?xml version="1.0" encoding="utf-8"?>
<p:tagLst xmlns:p="http://schemas.openxmlformats.org/presentationml/2006/main">
  <p:tag name="KSO_WM_UNIT_TYPE" val="i"/>
  <p:tag name="KSO_WM_UNIT_INDEX" val="7"/>
  <p:tag name="KSO_WM_UNIT_ID" val="_0*i*7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92.xml><?xml version="1.0" encoding="utf-8"?>
<p:tagLst xmlns:p="http://schemas.openxmlformats.org/presentationml/2006/main">
  <p:tag name="KSO_WM_UNIT_TYPE" val="i"/>
  <p:tag name="KSO_WM_UNIT_INDEX" val="8"/>
  <p:tag name="KSO_WM_UNIT_ID" val="_0*i*8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93.xml><?xml version="1.0" encoding="utf-8"?>
<p:tagLst xmlns:p="http://schemas.openxmlformats.org/presentationml/2006/main">
  <p:tag name="KSO_WM_UNIT_TYPE" val="i"/>
  <p:tag name="KSO_WM_UNIT_INDEX" val="9"/>
  <p:tag name="KSO_WM_UNIT_ID" val="_0*i*9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94.xml><?xml version="1.0" encoding="utf-8"?>
<p:tagLst xmlns:p="http://schemas.openxmlformats.org/presentationml/2006/main">
  <p:tag name="KSO_WM_UNIT_TYPE" val="i"/>
  <p:tag name="KSO_WM_UNIT_INDEX" val="10"/>
  <p:tag name="KSO_WM_UNIT_ID" val="_0*i*10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95.xml><?xml version="1.0" encoding="utf-8"?>
<p:tagLst xmlns:p="http://schemas.openxmlformats.org/presentationml/2006/main">
  <p:tag name="KSO_WM_UNIT_TYPE" val="i"/>
  <p:tag name="KSO_WM_UNIT_INDEX" val="11"/>
  <p:tag name="KSO_WM_UNIT_ID" val="_0*i*1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96.xml><?xml version="1.0" encoding="utf-8"?>
<p:tagLst xmlns:p="http://schemas.openxmlformats.org/presentationml/2006/main">
  <p:tag name="KSO_WM_UNIT_TYPE" val="i"/>
  <p:tag name="KSO_WM_UNIT_INDEX" val="12"/>
  <p:tag name="KSO_WM_UNIT_ID" val="_0*i*12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97.xml><?xml version="1.0" encoding="utf-8"?>
<p:tagLst xmlns:p="http://schemas.openxmlformats.org/presentationml/2006/main">
  <p:tag name="KSO_WM_UNIT_TYPE" val="i"/>
  <p:tag name="KSO_WM_UNIT_INDEX" val="13"/>
  <p:tag name="KSO_WM_UNIT_ID" val="_0*i*13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98.xml><?xml version="1.0" encoding="utf-8"?>
<p:tagLst xmlns:p="http://schemas.openxmlformats.org/presentationml/2006/main">
  <p:tag name="KSO_WM_UNIT_TYPE" val="i"/>
  <p:tag name="KSO_WM_UNIT_INDEX" val="14"/>
  <p:tag name="KSO_WM_UNIT_ID" val="_0*i*14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99.xml><?xml version="1.0" encoding="utf-8"?>
<p:tagLst xmlns:p="http://schemas.openxmlformats.org/presentationml/2006/main">
  <p:tag name="KSO_WM_UNIT_TYPE" val="i"/>
  <p:tag name="KSO_WM_UNIT_INDEX" val="15"/>
  <p:tag name="KSO_WM_UNIT_ID" val="_0*i*15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.xml><?xml version="1.0" encoding="utf-8"?>
<p:tagLst xmlns:p="http://schemas.openxmlformats.org/presentationml/2006/main">
  <p:tag name="MasterZOrder" val="2"/>
</p:tagLst>
</file>

<file path=ppt/tags/tag2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00.xml><?xml version="1.0" encoding="utf-8"?>
<p:tagLst xmlns:p="http://schemas.openxmlformats.org/presentationml/2006/main">
  <p:tag name="KSO_WM_UNIT_TYPE" val="i"/>
  <p:tag name="KSO_WM_UNIT_INDEX" val="16"/>
  <p:tag name="KSO_WM_UNIT_ID" val="_0*i*16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01.xml><?xml version="1.0" encoding="utf-8"?>
<p:tagLst xmlns:p="http://schemas.openxmlformats.org/presentationml/2006/main">
  <p:tag name="KSO_WM_UNIT_TYPE" val="i"/>
  <p:tag name="KSO_WM_UNIT_INDEX" val="17"/>
  <p:tag name="KSO_WM_UNIT_ID" val="_0*i*17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02.xml><?xml version="1.0" encoding="utf-8"?>
<p:tagLst xmlns:p="http://schemas.openxmlformats.org/presentationml/2006/main">
  <p:tag name="KSO_WM_UNIT_TYPE" val="i"/>
  <p:tag name="KSO_WM_UNIT_INDEX" val="18"/>
  <p:tag name="KSO_WM_UNIT_ID" val="_0*i*18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03.xml><?xml version="1.0" encoding="utf-8"?>
<p:tagLst xmlns:p="http://schemas.openxmlformats.org/presentationml/2006/main">
  <p:tag name="KSO_WM_UNIT_TYPE" val="i"/>
  <p:tag name="KSO_WM_UNIT_INDEX" val="19"/>
  <p:tag name="KSO_WM_UNIT_ID" val="_0*i*19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04.xml><?xml version="1.0" encoding="utf-8"?>
<p:tagLst xmlns:p="http://schemas.openxmlformats.org/presentationml/2006/main">
  <p:tag name="KSO_WM_UNIT_TYPE" val="i"/>
  <p:tag name="KSO_WM_UNIT_INDEX" val="20"/>
  <p:tag name="KSO_WM_UNIT_ID" val="_0*i*20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05.xml><?xml version="1.0" encoding="utf-8"?>
<p:tagLst xmlns:p="http://schemas.openxmlformats.org/presentationml/2006/main">
  <p:tag name="KSO_WM_UNIT_TYPE" val="i"/>
  <p:tag name="KSO_WM_UNIT_INDEX" val="21"/>
  <p:tag name="KSO_WM_UNIT_ID" val="_0*i*2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06.xml><?xml version="1.0" encoding="utf-8"?>
<p:tagLst xmlns:p="http://schemas.openxmlformats.org/presentationml/2006/main">
  <p:tag name="KSO_WM_UNIT_TYPE" val="i"/>
  <p:tag name="KSO_WM_UNIT_INDEX" val="22"/>
  <p:tag name="KSO_WM_UNIT_ID" val="_0*i*22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07.xml><?xml version="1.0" encoding="utf-8"?>
<p:tagLst xmlns:p="http://schemas.openxmlformats.org/presentationml/2006/main">
  <p:tag name="KSO_WM_UNIT_TYPE" val="i"/>
  <p:tag name="KSO_WM_UNIT_INDEX" val="23"/>
  <p:tag name="KSO_WM_UNIT_ID" val="_0*i*23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08.xml><?xml version="1.0" encoding="utf-8"?>
<p:tagLst xmlns:p="http://schemas.openxmlformats.org/presentationml/2006/main">
  <p:tag name="KSO_WM_UNIT_TYPE" val="i"/>
  <p:tag name="KSO_WM_UNIT_INDEX" val="24"/>
  <p:tag name="KSO_WM_UNIT_ID" val="_0*i*24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09.xml><?xml version="1.0" encoding="utf-8"?>
<p:tagLst xmlns:p="http://schemas.openxmlformats.org/presentationml/2006/main">
  <p:tag name="KSO_WM_UNIT_TYPE" val="i"/>
  <p:tag name="KSO_WM_UNIT_INDEX" val="25"/>
  <p:tag name="KSO_WM_UNIT_ID" val="_0*i*25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10.xml><?xml version="1.0" encoding="utf-8"?>
<p:tagLst xmlns:p="http://schemas.openxmlformats.org/presentationml/2006/main">
  <p:tag name="KSO_WM_UNIT_TYPE" val="i"/>
  <p:tag name="KSO_WM_UNIT_INDEX" val="26"/>
  <p:tag name="KSO_WM_UNIT_ID" val="_0*i*26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11.xml><?xml version="1.0" encoding="utf-8"?>
<p:tagLst xmlns:p="http://schemas.openxmlformats.org/presentationml/2006/main">
  <p:tag name="KSO_WM_UNIT_TYPE" val="i"/>
  <p:tag name="KSO_WM_UNIT_INDEX" val="27"/>
  <p:tag name="KSO_WM_UNIT_ID" val="_0*i*27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12.xml><?xml version="1.0" encoding="utf-8"?>
<p:tagLst xmlns:p="http://schemas.openxmlformats.org/presentationml/2006/main">
  <p:tag name="KSO_WM_UNIT_TYPE" val="i"/>
  <p:tag name="KSO_WM_UNIT_INDEX" val="28"/>
  <p:tag name="KSO_WM_UNIT_ID" val="_0*i*28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13.xml><?xml version="1.0" encoding="utf-8"?>
<p:tagLst xmlns:p="http://schemas.openxmlformats.org/presentationml/2006/main">
  <p:tag name="KSO_WM_UNIT_TYPE" val="i"/>
  <p:tag name="KSO_WM_UNIT_INDEX" val="29"/>
  <p:tag name="KSO_WM_UNIT_ID" val="_0*i*29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14.xml><?xml version="1.0" encoding="utf-8"?>
<p:tagLst xmlns:p="http://schemas.openxmlformats.org/presentationml/2006/main">
  <p:tag name="KSO_WM_UNIT_TYPE" val="i"/>
  <p:tag name="KSO_WM_UNIT_INDEX" val="30"/>
  <p:tag name="KSO_WM_UNIT_ID" val="_0*i*30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15.xml><?xml version="1.0" encoding="utf-8"?>
<p:tagLst xmlns:p="http://schemas.openxmlformats.org/presentationml/2006/main">
  <p:tag name="KSO_WM_UNIT_TYPE" val="i"/>
  <p:tag name="KSO_WM_UNIT_INDEX" val="31"/>
  <p:tag name="KSO_WM_UNIT_ID" val="_0*i*3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16.xml><?xml version="1.0" encoding="utf-8"?>
<p:tagLst xmlns:p="http://schemas.openxmlformats.org/presentationml/2006/main">
  <p:tag name="KSO_WM_UNIT_TYPE" val="i"/>
  <p:tag name="KSO_WM_UNIT_INDEX" val="32"/>
  <p:tag name="KSO_WM_UNIT_ID" val="_0*i*32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17.xml><?xml version="1.0" encoding="utf-8"?>
<p:tagLst xmlns:p="http://schemas.openxmlformats.org/presentationml/2006/main">
  <p:tag name="KSO_WM_UNIT_TYPE" val="i"/>
  <p:tag name="KSO_WM_UNIT_INDEX" val="33"/>
  <p:tag name="KSO_WM_UNIT_ID" val="_0*i*33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18.xml><?xml version="1.0" encoding="utf-8"?>
<p:tagLst xmlns:p="http://schemas.openxmlformats.org/presentationml/2006/main">
  <p:tag name="KSO_WM_UNIT_TYPE" val="i"/>
  <p:tag name="KSO_WM_UNIT_INDEX" val="34"/>
  <p:tag name="KSO_WM_UNIT_ID" val="_0*i*34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19.xml><?xml version="1.0" encoding="utf-8"?>
<p:tagLst xmlns:p="http://schemas.openxmlformats.org/presentationml/2006/main">
  <p:tag name="KSO_WM_UNIT_TYPE" val="i"/>
  <p:tag name="KSO_WM_UNIT_INDEX" val="35"/>
  <p:tag name="KSO_WM_UNIT_ID" val="_0*i*35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20.xml><?xml version="1.0" encoding="utf-8"?>
<p:tagLst xmlns:p="http://schemas.openxmlformats.org/presentationml/2006/main">
  <p:tag name="KSO_WM_UNIT_TYPE" val="i"/>
  <p:tag name="KSO_WM_UNIT_INDEX" val="36"/>
  <p:tag name="KSO_WM_UNIT_ID" val="_0*i*36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21.xml><?xml version="1.0" encoding="utf-8"?>
<p:tagLst xmlns:p="http://schemas.openxmlformats.org/presentationml/2006/main">
  <p:tag name="KSO_WM_UNIT_TYPE" val="i"/>
  <p:tag name="KSO_WM_UNIT_INDEX" val="37"/>
  <p:tag name="KSO_WM_UNIT_ID" val="_0*i*37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22.xml><?xml version="1.0" encoding="utf-8"?>
<p:tagLst xmlns:p="http://schemas.openxmlformats.org/presentationml/2006/main">
  <p:tag name="KSO_WM_UNIT_TYPE" val="i"/>
  <p:tag name="KSO_WM_UNIT_INDEX" val="38"/>
  <p:tag name="KSO_WM_UNIT_ID" val="_0*i*38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23.xml><?xml version="1.0" encoding="utf-8"?>
<p:tagLst xmlns:p="http://schemas.openxmlformats.org/presentationml/2006/main">
  <p:tag name="KSO_WM_UNIT_TYPE" val="i"/>
  <p:tag name="KSO_WM_UNIT_INDEX" val="39"/>
  <p:tag name="KSO_WM_UNIT_ID" val="_0*i*39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24.xml><?xml version="1.0" encoding="utf-8"?>
<p:tagLst xmlns:p="http://schemas.openxmlformats.org/presentationml/2006/main">
  <p:tag name="KSO_WM_UNIT_TYPE" val="i"/>
  <p:tag name="KSO_WM_UNIT_INDEX" val="40"/>
  <p:tag name="KSO_WM_UNIT_ID" val="_0*i*40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25.xml><?xml version="1.0" encoding="utf-8"?>
<p:tagLst xmlns:p="http://schemas.openxmlformats.org/presentationml/2006/main">
  <p:tag name="KSO_WM_UNIT_TYPE" val="i"/>
  <p:tag name="KSO_WM_UNIT_INDEX" val="41"/>
  <p:tag name="KSO_WM_UNIT_ID" val="_0*i*4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26.xml><?xml version="1.0" encoding="utf-8"?>
<p:tagLst xmlns:p="http://schemas.openxmlformats.org/presentationml/2006/main">
  <p:tag name="MasterZOrder" val="3"/>
  <p:tag name="KSO_WM_UNIT_TYPE" val="i"/>
  <p:tag name="KSO_WM_UNIT_INDEX" val="42"/>
  <p:tag name="KSO_WM_UNIT_ID" val="_0*i*42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27.xml><?xml version="1.0" encoding="utf-8"?>
<p:tagLst xmlns:p="http://schemas.openxmlformats.org/presentationml/2006/main">
  <p:tag name="MasterZOrder" val="4"/>
  <p:tag name="KSO_WM_UNIT_TYPE" val="i"/>
  <p:tag name="KSO_WM_UNIT_INDEX" val="43"/>
  <p:tag name="KSO_WM_UNIT_ID" val="_0*i*43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28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29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30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31.xml><?xml version="1.0" encoding="utf-8"?>
<p:tagLst xmlns:p="http://schemas.openxmlformats.org/presentationml/2006/main">
  <p:tag name="KSO_WM_UNIT_TYPE" val="f"/>
  <p:tag name="KSO_WM_UNIT_INDEX" val="1"/>
  <p:tag name="KSO_WM_UNIT_ID" val="_0*f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32.xml><?xml version="1.0" encoding="utf-8"?>
<p:tagLst xmlns:p="http://schemas.openxmlformats.org/presentationml/2006/main">
  <p:tag name="KSO_WM_UNIT_TYPE" val="a"/>
  <p:tag name="KSO_WM_UNIT_INDEX" val="1"/>
  <p:tag name="KSO_WM_UNIT_ID" val="_0*a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33.xml><?xml version="1.0" encoding="utf-8"?>
<p:tagLst xmlns:p="http://schemas.openxmlformats.org/presentationml/2006/main">
  <p:tag name="KSO_WM_UNIT_TYPE" val="a"/>
  <p:tag name="KSO_WM_UNIT_INDEX" val="1"/>
  <p:tag name="KSO_WM_UNIT_SUBTYPE" val=""/>
  <p:tag name="KSO_WM_UNIT_PRESET_TEXT" val="单击添加文档标题"/>
  <p:tag name="KSO_WM_UNIT_ID" val="custom_1*a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34.xml><?xml version="1.0" encoding="utf-8"?>
<p:tagLst xmlns:p="http://schemas.openxmlformats.org/presentationml/2006/main">
  <p:tag name="KSO_WM_SLIDE_TYPE" val="title"/>
  <p:tag name="KSO_WM_TEMPLATE_THUMBS_INDEX" val="1、9"/>
  <p:tag name="KSO_WM_BEAUTIFY_FLAG" val="#wm#"/>
  <p:tag name="KSO_WM_TEMPLATE_CATEGORY" val="custom"/>
  <p:tag name="KSO_WM_TEMPLATE_USER_THEME" val="1"/>
  <p:tag name="KSO_WM_SLIDE_INDEX" val="1"/>
  <p:tag name="KSO_WM_SLIDE_ID" val="custom_1"/>
  <p:tag name="KSO_WM_TEMPLATE_SUBCATEGORY" val="29"/>
  <p:tag name="KSO_WM_SLIDE_LAYOUT" val="a_b_f"/>
  <p:tag name="KSO_WM_SLIDE_LAYOUT_CNT" val="1_1_1"/>
</p:tagLst>
</file>

<file path=ppt/tags/tag235.xml><?xml version="1.0" encoding="utf-8"?>
<p:tagLst xmlns:p="http://schemas.openxmlformats.org/presentationml/2006/main">
  <p:tag name="KSO_WM_UNIT_INDEX" val="9"/>
  <p:tag name="KSO_WM_UNIT_TYPE" val="f"/>
  <p:tag name="KSO_WM_BEAUTIFY_FLAG" val="#wm#"/>
</p:tagLst>
</file>

<file path=ppt/tags/tag236.xml><?xml version="1.0" encoding="utf-8"?>
<p:tagLst xmlns:p="http://schemas.openxmlformats.org/presentationml/2006/main">
  <p:tag name="KSO_WM_SLIDE_TYPE" val="contents"/>
  <p:tag name="KSO_WM_BEAUTIFY_FLAG" val="#wm#"/>
</p:tagLst>
</file>

<file path=ppt/tags/tag237.xml><?xml version="1.0" encoding="utf-8"?>
<p:tagLst xmlns:p="http://schemas.openxmlformats.org/presentationml/2006/main">
  <p:tag name="KSO_WM_UNIT_INDEX" val="9"/>
  <p:tag name="KSO_WM_UNIT_TYPE" val="f"/>
  <p:tag name="KSO_WM_BEAUTIFY_FLAG" val="#wm#"/>
</p:tagLst>
</file>

<file path=ppt/tags/tag238.xml><?xml version="1.0" encoding="utf-8"?>
<p:tagLst xmlns:p="http://schemas.openxmlformats.org/presentationml/2006/main">
  <p:tag name="KSO_WM_SLIDE_TYPE" val="contents"/>
  <p:tag name="KSO_WM_BEAUTIFY_FLAG" val="#wm#"/>
</p:tagLst>
</file>

<file path=ppt/tags/tag239.xml><?xml version="1.0" encoding="utf-8"?>
<p:tagLst xmlns:p="http://schemas.openxmlformats.org/presentationml/2006/main">
  <p:tag name="KSO_WM_UNIT_INDEX" val="1"/>
  <p:tag name="KSO_WM_UNIT_TYPE" val="d"/>
  <p:tag name="KSO_WM_BEAUTIFY_FLAG" val="#wm#"/>
</p:tagLst>
</file>

<file path=ppt/tags/tag24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40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a"/>
  <p:tag name="KSO_WM_BEAUTIFY_FLAG" val="#wm#"/>
</p:tagLst>
</file>

<file path=ppt/tags/tag241.xml><?xml version="1.0" encoding="utf-8"?>
<p:tagLst xmlns:p="http://schemas.openxmlformats.org/presentationml/2006/main">
  <p:tag name="KSO_WM_SLIDE_TYPE" val="text"/>
  <p:tag name="KSO_WM_BEAUTIFY_FLAG" val="#wm#"/>
  <p:tag name="KSO_WM_TEMPLATE_CATEGORY" val="custom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242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243.xml><?xml version="1.0" encoding="utf-8"?>
<p:tagLst xmlns:p="http://schemas.openxmlformats.org/presentationml/2006/main">
  <p:tag name="KSO_WM_SLIDE_TYPE" val="text"/>
  <p:tag name="KSO_WM_BEAUTIFY_FLAG" val="#wm#"/>
  <p:tag name="KSO_WM_TEMPLATE_CATEGORY" val="custom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244.xml><?xml version="1.0" encoding="utf-8"?>
<p:tagLst xmlns:p="http://schemas.openxmlformats.org/presentationml/2006/main">
  <p:tag name="KSO_WM_UNIT_INDEX" val="1"/>
  <p:tag name="KSO_WM_UNIT_TYPE" val="d"/>
  <p:tag name="KSO_WM_BEAUTIFY_FLAG" val="#wm#"/>
</p:tagLst>
</file>

<file path=ppt/tags/tag245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246.xml><?xml version="1.0" encoding="utf-8"?>
<p:tagLst xmlns:p="http://schemas.openxmlformats.org/presentationml/2006/main">
  <p:tag name="KSO_WM_UNIT_INDEX" val="3"/>
  <p:tag name="KSO_WM_UNIT_TEXT_SUBTYPE" val="a"/>
  <p:tag name="KSO_WM_UNIT_SUBTYPE" val="a"/>
  <p:tag name="KSO_WM_UNIT_TYPE" val="f"/>
  <p:tag name="KSO_WM_BEAUTIFY_FLAG" val="#wm#"/>
</p:tagLst>
</file>

<file path=ppt/tags/tag247.xml><?xml version="1.0" encoding="utf-8"?>
<p:tagLst xmlns:p="http://schemas.openxmlformats.org/presentationml/2006/main">
  <p:tag name="KSO_WM_SLIDE_TYPE" val="text"/>
  <p:tag name="KSO_WM_BEAUTIFY_FLAG" val="#wm#"/>
  <p:tag name="KSO_WM_TEMPLATE_CATEGORY" val="custom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248.xml><?xml version="1.0" encoding="utf-8"?>
<p:tagLst xmlns:p="http://schemas.openxmlformats.org/presentationml/2006/main">
  <p:tag name="KSO_WM_UNIT_INDEX" val="9"/>
  <p:tag name="KSO_WM_UNIT_TYPE" val="f"/>
  <p:tag name="KSO_WM_BEAUTIFY_FLAG" val="#wm#"/>
</p:tagLst>
</file>

<file path=ppt/tags/tag249.xml><?xml version="1.0" encoding="utf-8"?>
<p:tagLst xmlns:p="http://schemas.openxmlformats.org/presentationml/2006/main">
  <p:tag name="KSO_WM_SLIDE_TYPE" val="contents"/>
  <p:tag name="KSO_WM_BEAUTIFY_FLAG" val="#wm#"/>
</p:tagLst>
</file>

<file path=ppt/tags/tag25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50.xml><?xml version="1.0" encoding="utf-8"?>
<p:tagLst xmlns:p="http://schemas.openxmlformats.org/presentationml/2006/main">
  <p:tag name="KSO_WM_UNIT_INDEX" val="1"/>
  <p:tag name="KSO_WM_UNIT_TYPE" val="d"/>
  <p:tag name="KSO_WM_BEAUTIFY_FLAG" val="#wm#"/>
</p:tagLst>
</file>

<file path=ppt/tags/tag251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252.xml><?xml version="1.0" encoding="utf-8"?>
<p:tagLst xmlns:p="http://schemas.openxmlformats.org/presentationml/2006/main">
  <p:tag name="KSO_WM_SLIDE_TYPE" val="text"/>
  <p:tag name="KSO_WM_BEAUTIFY_FLAG" val="#wm#"/>
  <p:tag name="KSO_WM_TEMPLATE_CATEGORY" val="custom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253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254.xml><?xml version="1.0" encoding="utf-8"?>
<p:tagLst xmlns:p="http://schemas.openxmlformats.org/presentationml/2006/main">
  <p:tag name="KSO_WM_SLIDE_TYPE" val="text"/>
  <p:tag name="KSO_WM_BEAUTIFY_FLAG" val="#wm#"/>
  <p:tag name="KSO_WM_TEMPLATE_CATEGORY" val="custom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255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256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257.xml><?xml version="1.0" encoding="utf-8"?>
<p:tagLst xmlns:p="http://schemas.openxmlformats.org/presentationml/2006/main">
  <p:tag name="KSO_WM_UNIT_INDEX" val="3"/>
  <p:tag name="KSO_WM_UNIT_TEXT_SUBTYPE" val="a"/>
  <p:tag name="KSO_WM_UNIT_SUBTYPE" val="a"/>
  <p:tag name="KSO_WM_UNIT_TYPE" val="f"/>
  <p:tag name="KSO_WM_BEAUTIFY_FLAG" val="#wm#"/>
</p:tagLst>
</file>

<file path=ppt/tags/tag258.xml><?xml version="1.0" encoding="utf-8"?>
<p:tagLst xmlns:p="http://schemas.openxmlformats.org/presentationml/2006/main">
  <p:tag name="KSO_WM_SLIDE_TYPE" val="text"/>
  <p:tag name="KSO_WM_BEAUTIFY_FLAG" val="#wm#"/>
  <p:tag name="KSO_WM_TEMPLATE_CATEGORY" val="custom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259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2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60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261.xml><?xml version="1.0" encoding="utf-8"?>
<p:tagLst xmlns:p="http://schemas.openxmlformats.org/presentationml/2006/main">
  <p:tag name="KSO_WM_SLIDE_TYPE" val="text"/>
  <p:tag name="KSO_WM_BEAUTIFY_FLAG" val="#wm#"/>
  <p:tag name="KSO_WM_TEMPLATE_CATEGORY" val="custom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262.xml><?xml version="1.0" encoding="utf-8"?>
<p:tagLst xmlns:p="http://schemas.openxmlformats.org/presentationml/2006/main">
  <p:tag name="KSO_WM_UNIT_INDEX" val="9"/>
  <p:tag name="KSO_WM_UNIT_TYPE" val="f"/>
  <p:tag name="KSO_WM_BEAUTIFY_FLAG" val="#wm#"/>
</p:tagLst>
</file>

<file path=ppt/tags/tag263.xml><?xml version="1.0" encoding="utf-8"?>
<p:tagLst xmlns:p="http://schemas.openxmlformats.org/presentationml/2006/main">
  <p:tag name="KSO_WM_SLIDE_TYPE" val="contents"/>
  <p:tag name="KSO_WM_BEAUTIFY_FLAG" val="#wm#"/>
</p:tagLst>
</file>

<file path=ppt/tags/tag264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265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266.xml><?xml version="1.0" encoding="utf-8"?>
<p:tagLst xmlns:p="http://schemas.openxmlformats.org/presentationml/2006/main">
  <p:tag name="KSO_WM_SLIDE_TYPE" val="text"/>
  <p:tag name="KSO_WM_BEAUTIFY_FLAG" val="#wm#"/>
  <p:tag name="KSO_WM_TEMPLATE_CATEGORY" val="custom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267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268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269.xml><?xml version="1.0" encoding="utf-8"?>
<p:tagLst xmlns:p="http://schemas.openxmlformats.org/presentationml/2006/main">
  <p:tag name="KSO_WM_SLIDE_TYPE" val="text"/>
  <p:tag name="KSO_WM_BEAUTIFY_FLAG" val="#wm#"/>
  <p:tag name="KSO_WM_TEMPLATE_CATEGORY" val="custom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2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70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271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272.xml><?xml version="1.0" encoding="utf-8"?>
<p:tagLst xmlns:p="http://schemas.openxmlformats.org/presentationml/2006/main">
  <p:tag name="KSO_WM_SLIDE_TYPE" val="text"/>
  <p:tag name="KSO_WM_BEAUTIFY_FLAG" val="#wm#"/>
  <p:tag name="KSO_WM_TEMPLATE_CATEGORY" val="custom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273.xml><?xml version="1.0" encoding="utf-8"?>
<p:tagLst xmlns:p="http://schemas.openxmlformats.org/presentationml/2006/main">
  <p:tag name="KSO_WM_UNIT_INDEX" val="1"/>
  <p:tag name="KSO_WM_UNIT_TYPE" val="d"/>
  <p:tag name="KSO_WM_BEAUTIFY_FLAG" val="#wm#"/>
</p:tagLst>
</file>

<file path=ppt/tags/tag274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275.xml><?xml version="1.0" encoding="utf-8"?>
<p:tagLst xmlns:p="http://schemas.openxmlformats.org/presentationml/2006/main">
  <p:tag name="KSO_WM_SLIDE_TYPE" val="text"/>
  <p:tag name="KSO_WM_BEAUTIFY_FLAG" val="#wm#"/>
  <p:tag name="KSO_WM_TEMPLATE_CATEGORY" val="custom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276.xml><?xml version="1.0" encoding="utf-8"?>
<p:tagLst xmlns:p="http://schemas.openxmlformats.org/presentationml/2006/main">
  <p:tag name="KSO_WM_UNIT_INDEX" val="9"/>
  <p:tag name="KSO_WM_UNIT_TYPE" val="f"/>
  <p:tag name="KSO_WM_BEAUTIFY_FLAG" val="#wm#"/>
</p:tagLst>
</file>

<file path=ppt/tags/tag277.xml><?xml version="1.0" encoding="utf-8"?>
<p:tagLst xmlns:p="http://schemas.openxmlformats.org/presentationml/2006/main">
  <p:tag name="KSO_WM_SLIDE_TYPE" val="contents"/>
  <p:tag name="KSO_WM_BEAUTIFY_FLAG" val="#wm#"/>
</p:tagLst>
</file>

<file path=ppt/tags/tag278.xml><?xml version="1.0" encoding="utf-8"?>
<p:tagLst xmlns:p="http://schemas.openxmlformats.org/presentationml/2006/main">
  <p:tag name="KSO_WM_UNIT_INDEX" val="9"/>
  <p:tag name="KSO_WM_UNIT_TYPE" val="f"/>
  <p:tag name="KSO_WM_BEAUTIFY_FLAG" val="#wm#"/>
</p:tagLst>
</file>

<file path=ppt/tags/tag279.xml><?xml version="1.0" encoding="utf-8"?>
<p:tagLst xmlns:p="http://schemas.openxmlformats.org/presentationml/2006/main">
  <p:tag name="KSO_WM_SLIDE_TYPE" val="contents"/>
  <p:tag name="KSO_WM_BEAUTIFY_FLAG" val="#wm#"/>
</p:tagLst>
</file>

<file path=ppt/tags/tag28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80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281.xml><?xml version="1.0" encoding="utf-8"?>
<p:tagLst xmlns:p="http://schemas.openxmlformats.org/presentationml/2006/main">
  <p:tag name="KSO_WM_SLIDE_TYPE" val="text"/>
  <p:tag name="KSO_WM_BEAUTIFY_FLAG" val="#wm#"/>
  <p:tag name="KSO_WM_TEMPLATE_CATEGORY" val="custom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282.xml><?xml version="1.0" encoding="utf-8"?>
<p:tagLst xmlns:p="http://schemas.openxmlformats.org/presentationml/2006/main">
  <p:tag name="KSO_WM_UNIT_INDEX" val="1"/>
  <p:tag name="KSO_WM_UNIT_TYPE" val="d"/>
  <p:tag name="KSO_WM_BEAUTIFY_FLAG" val="#wm#"/>
</p:tagLst>
</file>

<file path=ppt/tags/tag283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284.xml><?xml version="1.0" encoding="utf-8"?>
<p:tagLst xmlns:p="http://schemas.openxmlformats.org/presentationml/2006/main">
  <p:tag name="KSO_WM_SLIDE_TYPE" val="text"/>
  <p:tag name="KSO_WM_BEAUTIFY_FLAG" val="#wm#"/>
  <p:tag name="KSO_WM_TEMPLATE_CATEGORY" val="custom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285.xml><?xml version="1.0" encoding="utf-8"?>
<p:tagLst xmlns:p="http://schemas.openxmlformats.org/presentationml/2006/main">
  <p:tag name="KSO_WM_UNIT_INDEX" val="1"/>
  <p:tag name="KSO_WM_UNIT_TYPE" val="d"/>
  <p:tag name="KSO_WM_BEAUTIFY_FLAG" val="#wm#"/>
</p:tagLst>
</file>

<file path=ppt/tags/tag286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287.xml><?xml version="1.0" encoding="utf-8"?>
<p:tagLst xmlns:p="http://schemas.openxmlformats.org/presentationml/2006/main">
  <p:tag name="KSO_WM_SLIDE_TYPE" val="text"/>
  <p:tag name="KSO_WM_BEAUTIFY_FLAG" val="#wm#"/>
  <p:tag name="KSO_WM_TEMPLATE_CATEGORY" val="custom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288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289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2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90.xml><?xml version="1.0" encoding="utf-8"?>
<p:tagLst xmlns:p="http://schemas.openxmlformats.org/presentationml/2006/main">
  <p:tag name="KSO_WM_SLIDE_TYPE" val="text"/>
  <p:tag name="KSO_WM_BEAUTIFY_FLAG" val="#wm#"/>
  <p:tag name="KSO_WM_TEMPLATE_CATEGORY" val="custom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291.xml><?xml version="1.0" encoding="utf-8"?>
<p:tagLst xmlns:p="http://schemas.openxmlformats.org/presentationml/2006/main">
  <p:tag name="KSO_WM_UNIT_INDEX" val="9"/>
  <p:tag name="KSO_WM_UNIT_TYPE" val="f"/>
  <p:tag name="KSO_WM_BEAUTIFY_FLAG" val="#wm#"/>
</p:tagLst>
</file>

<file path=ppt/tags/tag292.xml><?xml version="1.0" encoding="utf-8"?>
<p:tagLst xmlns:p="http://schemas.openxmlformats.org/presentationml/2006/main">
  <p:tag name="KSO_WM_SLIDE_TYPE" val="contents"/>
  <p:tag name="KSO_WM_BEAUTIFY_FLAG" val="#wm#"/>
</p:tagLst>
</file>

<file path=ppt/tags/tag293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294.xml><?xml version="1.0" encoding="utf-8"?>
<p:tagLst xmlns:p="http://schemas.openxmlformats.org/presentationml/2006/main">
  <p:tag name="KSO_WM_SLIDE_TYPE" val="text"/>
  <p:tag name="KSO_WM_BEAUTIFY_FLAG" val="#wm#"/>
  <p:tag name="KSO_WM_TEMPLATE_CATEGORY" val="custom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295.xml><?xml version="1.0" encoding="utf-8"?>
<p:tagLst xmlns:p="http://schemas.openxmlformats.org/presentationml/2006/main">
  <p:tag name="KSO_WM_UNIT_INDEX" val="1"/>
  <p:tag name="KSO_WM_UNIT_TYPE" val="d"/>
  <p:tag name="KSO_WM_BEAUTIFY_FLAG" val="#wm#"/>
</p:tagLst>
</file>

<file path=ppt/tags/tag296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297.xml><?xml version="1.0" encoding="utf-8"?>
<p:tagLst xmlns:p="http://schemas.openxmlformats.org/presentationml/2006/main">
  <p:tag name="KSO_WM_SLIDE_TYPE" val="text"/>
  <p:tag name="KSO_WM_BEAUTIFY_FLAG" val="#wm#"/>
  <p:tag name="KSO_WM_TEMPLATE_CATEGORY" val="custom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298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299.xml><?xml version="1.0" encoding="utf-8"?>
<p:tagLst xmlns:p="http://schemas.openxmlformats.org/presentationml/2006/main">
  <p:tag name="KSO_WM_SLIDE_TYPE" val="text"/>
  <p:tag name="KSO_WM_BEAUTIFY_FLAG" val="#wm#"/>
  <p:tag name="KSO_WM_TEMPLATE_CATEGORY" val="custom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3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300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301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302.xml><?xml version="1.0" encoding="utf-8"?>
<p:tagLst xmlns:p="http://schemas.openxmlformats.org/presentationml/2006/main">
  <p:tag name="KSO_WM_SLIDE_TYPE" val="text"/>
  <p:tag name="KSO_WM_BEAUTIFY_FLAG" val="#wm#"/>
  <p:tag name="KSO_WM_TEMPLATE_CATEGORY" val="custom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303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304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305.xml><?xml version="1.0" encoding="utf-8"?>
<p:tagLst xmlns:p="http://schemas.openxmlformats.org/presentationml/2006/main">
  <p:tag name="KSO_WM_SLIDE_TYPE" val="text"/>
  <p:tag name="KSO_WM_BEAUTIFY_FLAG" val="#wm#"/>
  <p:tag name="KSO_WM_TEMPLATE_CATEGORY" val="custom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306.xml><?xml version="1.0" encoding="utf-8"?>
<p:tagLst xmlns:p="http://schemas.openxmlformats.org/presentationml/2006/main">
  <p:tag name="KSO_WM_UNIT_INDEX" val="1"/>
  <p:tag name="KSO_WM_UNIT_TYPE" val="d"/>
  <p:tag name="KSO_WM_BEAUTIFY_FLAG" val="#wm#"/>
</p:tagLst>
</file>

<file path=ppt/tags/tag307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308.xml><?xml version="1.0" encoding="utf-8"?>
<p:tagLst xmlns:p="http://schemas.openxmlformats.org/presentationml/2006/main">
  <p:tag name="KSO_WM_SLIDE_TYPE" val="text"/>
  <p:tag name="KSO_WM_BEAUTIFY_FLAG" val="#wm#"/>
  <p:tag name="KSO_WM_TEMPLATE_CATEGORY" val="custom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309.xml><?xml version="1.0" encoding="utf-8"?>
<p:tagLst xmlns:p="http://schemas.openxmlformats.org/presentationml/2006/main">
  <p:tag name="KSO_WM_UNIT_INDEX" val="9"/>
  <p:tag name="KSO_WM_UNIT_TYPE" val="f"/>
  <p:tag name="KSO_WM_BEAUTIFY_FLAG" val="#wm#"/>
</p:tagLst>
</file>

<file path=ppt/tags/tag3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310.xml><?xml version="1.0" encoding="utf-8"?>
<p:tagLst xmlns:p="http://schemas.openxmlformats.org/presentationml/2006/main">
  <p:tag name="KSO_WM_SLIDE_TYPE" val="contents"/>
  <p:tag name="KSO_WM_BEAUTIFY_FLAG" val="#wm#"/>
</p:tagLst>
</file>

<file path=ppt/tags/tag311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312.xml><?xml version="1.0" encoding="utf-8"?>
<p:tagLst xmlns:p="http://schemas.openxmlformats.org/presentationml/2006/main">
  <p:tag name="KSO_WM_SLIDE_TYPE" val="text"/>
  <p:tag name="KSO_WM_BEAUTIFY_FLAG" val="#wm#"/>
  <p:tag name="KSO_WM_TEMPLATE_CATEGORY" val="custom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3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3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34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35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3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3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38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3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4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4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4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4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43.xml><?xml version="1.0" encoding="utf-8"?>
<p:tagLst xmlns:p="http://schemas.openxmlformats.org/presentationml/2006/main">
  <p:tag name="MasterZOrder" val="3"/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44.xml><?xml version="1.0" encoding="utf-8"?>
<p:tagLst xmlns:p="http://schemas.openxmlformats.org/presentationml/2006/main">
  <p:tag name="MasterZOrder" val="4"/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  <p:tag name="KSO_WM_TEMPLATE_CATEGORY" val="custom"/>
  <p:tag name="KSO_WM_TEMPLATE_USER_THEM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  <p:tag name="KSO_WM_TEMPLATE_CATEGORY" val="custom"/>
  <p:tag name="KSO_WM_TEMPLATE_USER_THEM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  <p:tag name="KSO_WM_TEMPLATE_CATEGORY" val="custom"/>
  <p:tag name="KSO_WM_TEMPLATE_USER_THEME" val="1"/>
</p:tagLst>
</file>

<file path=ppt/tags/tag48.xml><?xml version="1.0" encoding="utf-8"?>
<p:tagLst xmlns:p="http://schemas.openxmlformats.org/presentationml/2006/main">
  <p:tag name="KSO_WM_UNIT_TYPE" val="f"/>
  <p:tag name="KSO_WM_UNIT_INDEX" val="1"/>
  <p:tag name="KSO_WM_UNIT_ID" val="_2*f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49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5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50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51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52.xml><?xml version="1.0" encoding="utf-8"?>
<p:tagLst xmlns:p="http://schemas.openxmlformats.org/presentationml/2006/main">
  <p:tag name="KSO_WM_UNIT_TYPE" val="a"/>
  <p:tag name="KSO_WM_UNIT_INDEX" val="1"/>
  <p:tag name="KSO_WM_UNIT_ID" val="_2*a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53.xml><?xml version="1.0" encoding="utf-8"?>
<p:tagLst xmlns:p="http://schemas.openxmlformats.org/presentationml/2006/main">
  <p:tag name="MasterZOrder" val="1"/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54.xml><?xml version="1.0" encoding="utf-8"?>
<p:tagLst xmlns:p="http://schemas.openxmlformats.org/presentationml/2006/main">
  <p:tag name="MasterZOrder" val="2"/>
</p:tagLst>
</file>

<file path=ppt/tags/tag55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56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57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58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59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60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61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62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63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64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65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66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67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68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69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70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71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72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73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74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75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76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77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78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79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8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80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81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82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83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84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85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86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87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88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89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90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91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92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93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94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95.xml><?xml version="1.0" encoding="utf-8"?>
<p:tagLst xmlns:p="http://schemas.openxmlformats.org/presentationml/2006/main">
  <p:tag name="MasterZOrder" val="3"/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96.xml><?xml version="1.0" encoding="utf-8"?>
<p:tagLst xmlns:p="http://schemas.openxmlformats.org/presentationml/2006/main">
  <p:tag name="MasterZOrder" val="4"/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  <p:tag name="KSO_WM_TEMPLATE_CATEGORY" val="custom"/>
  <p:tag name="KSO_WM_TEMPLATE_USER_THEM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  <p:tag name="KSO_WM_TEMPLATE_CATEGORY" val="custom"/>
  <p:tag name="KSO_WM_TEMPLATE_USER_THEM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  <p:tag name="KSO_WM_TEMPLATE_CATEGORY" val="custom"/>
  <p:tag name="KSO_WM_TEMPLATE_USER_THEME" val="1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5044</Words>
  <Application>WPS 演示</Application>
  <PresentationFormat/>
  <Paragraphs>271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宋体</vt:lpstr>
      <vt:lpstr>Wingdings</vt:lpstr>
      <vt:lpstr>Arial</vt:lpstr>
      <vt:lpstr>等线 Light</vt:lpstr>
      <vt:lpstr>等线</vt:lpstr>
      <vt:lpstr>Cambria Math</vt:lpstr>
      <vt:lpstr>微软雅黑</vt:lpstr>
      <vt:lpstr>Arial Unicode MS</vt:lpstr>
      <vt:lpstr>Calibri</vt:lpstr>
      <vt:lpstr>Wingdings</vt:lpstr>
      <vt:lpstr>黑体</vt:lpstr>
      <vt:lpstr>Times New Roman</vt:lpstr>
      <vt:lpstr>Office theme</vt:lpstr>
      <vt:lpstr>Office 主题​​</vt:lpstr>
      <vt:lpstr>MindSpore分布式特性详解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MindSpore分布式特性详解</dc:title>
  <dc:creator>吕昱峰</dc:creator>
  <cp:lastModifiedBy>kanezi ki</cp:lastModifiedBy>
  <cp:revision>1</cp:revision>
  <dcterms:created xsi:type="dcterms:W3CDTF">2025-02-26T06:49:43Z</dcterms:created>
  <dcterms:modified xsi:type="dcterms:W3CDTF">2025-02-26T06:49:43Z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2025-02-26T14:31:40Z</vt:filetime>
  </property>
  <property fmtid="{D5CDD505-2E9C-101B-9397-08002B2CF9AE}" pid="4" name="ICV">
    <vt:lpwstr>2817B81E514B494EB57434A2CFF5FCCA_12</vt:lpwstr>
  </property>
  <property fmtid="{D5CDD505-2E9C-101B-9397-08002B2CF9AE}" pid="5" name="KSOProductBuildVer">
    <vt:lpwstr>2052-12.1.0.19770</vt:lpwstr>
  </property>
</Properties>
</file>