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4"/>
  </p:notesMasterIdLst>
  <p:handoutMasterIdLst>
    <p:handoutMasterId r:id="rId5"/>
  </p:handoutMasterIdLst>
  <p:sldIdLst>
    <p:sldId id="324" r:id="rId2"/>
    <p:sldId id="336" r:id="rId3"/>
  </p:sldIdLst>
  <p:sldSz cx="9906000" cy="6858000" type="A4"/>
  <p:notesSz cx="7099300" cy="102346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04040"/>
    <a:srgbClr val="6D6E71"/>
    <a:srgbClr val="FF0000"/>
    <a:srgbClr val="F8F6EF"/>
    <a:srgbClr val="B5C6C0"/>
    <a:srgbClr val="3E3E3E"/>
    <a:srgbClr val="7E7E7E"/>
    <a:srgbClr val="65656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9" autoAdjust="0"/>
    <p:restoredTop sz="94632" autoAdjust="0"/>
  </p:normalViewPr>
  <p:slideViewPr>
    <p:cSldViewPr snapToObjects="1">
      <p:cViewPr>
        <p:scale>
          <a:sx n="100" d="100"/>
          <a:sy n="100" d="100"/>
        </p:scale>
        <p:origin x="-1638" y="-564"/>
      </p:cViewPr>
      <p:guideLst>
        <p:guide orient="horz" pos="3312"/>
        <p:guide orient="horz" pos="2352"/>
        <p:guide orient="horz" pos="3552"/>
        <p:guide orient="horz" pos="2592"/>
        <p:guide orient="horz" pos="4128"/>
        <p:guide orient="horz" pos="3792"/>
        <p:guide orient="horz" pos="1008"/>
        <p:guide pos="3024"/>
        <p:guide pos="3216"/>
        <p:guide/>
        <p:guide pos="5952"/>
        <p:guide pos="5760"/>
        <p:guide pos="4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482600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482600" eaLnBrk="1" hangingPunct="1">
              <a:defRPr sz="1300"/>
            </a:lvl1pPr>
          </a:lstStyle>
          <a:p>
            <a:fld id="{577B8467-B7B4-447A-AF2E-03D78130932C}" type="datetime1">
              <a:rPr lang="en-US"/>
              <a:pPr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482600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482600" eaLnBrk="1" hangingPunct="1">
              <a:defRPr sz="1300"/>
            </a:lvl1pPr>
          </a:lstStyle>
          <a:p>
            <a:fld id="{AA2F3BE5-0608-4A53-9346-71D27509D83C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482600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482600" eaLnBrk="1" hangingPunct="1">
              <a:defRPr sz="1300"/>
            </a:lvl1pPr>
          </a:lstStyle>
          <a:p>
            <a:fld id="{0A8A68DE-3784-4916-B584-187246915BF2}" type="datetime1">
              <a:rPr lang="en-US"/>
              <a:pPr/>
              <a:t>7/24/2012</a:t>
            </a:fld>
            <a:endParaRPr lang="en-US"/>
          </a:p>
        </p:txBody>
      </p:sp>
      <p:sp>
        <p:nvSpPr>
          <p:cNvPr id="2048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777875" y="768350"/>
            <a:ext cx="5543550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482600" eaLnBrk="1" hangingPunct="1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482600" eaLnBrk="1" hangingPunct="1">
              <a:defRPr sz="1300"/>
            </a:lvl1pPr>
          </a:lstStyle>
          <a:p>
            <a:fld id="{547E49E8-1A79-4EC4-BCEE-A8B1E76599F7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smtClean="0"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276600"/>
            <a:ext cx="8382000" cy="685800"/>
          </a:xfrm>
        </p:spPr>
        <p:txBody>
          <a:bodyPr lIns="91440" rIns="9144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9389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810000"/>
            <a:ext cx="6934200" cy="457200"/>
          </a:xfrm>
        </p:spPr>
        <p:txBody>
          <a:bodyPr lIns="91440" rIns="91440"/>
          <a:lstStyle>
            <a:lvl1pPr marL="0" indent="0">
              <a:buFont typeface="Zapf Dingbats" pitchFamily="-11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533400"/>
            <a:ext cx="2095500" cy="5562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6134100" cy="55626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3820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4114800" cy="4419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4114800" cy="4419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3820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41148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76400"/>
            <a:ext cx="41148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762000" y="3962400"/>
            <a:ext cx="83820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83820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41148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676400"/>
            <a:ext cx="41148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62000" y="3962400"/>
            <a:ext cx="41148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3962400"/>
            <a:ext cx="4114800" cy="2133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3820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676400"/>
            <a:ext cx="8382000" cy="4419600"/>
          </a:xfrm>
        </p:spPr>
        <p:txBody>
          <a:bodyPr/>
          <a:lstStyle/>
          <a:p>
            <a:pPr lvl="0"/>
            <a:r>
              <a:rPr lang="de-DE" noProof="0" smtClean="0"/>
              <a:t>Tabelle durch Klicken auf Symbol hinzufügen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3820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62000" y="1676400"/>
            <a:ext cx="8382000" cy="44196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3820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762000" y="1676400"/>
            <a:ext cx="4114800" cy="44196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4114800" cy="44196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762000" y="1371600"/>
            <a:ext cx="8610600" cy="4724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411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5334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797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DD16-52BC-4E07-9EA0-C08E9117F9F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776536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9" r:id="rId18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656565"/>
          </a:solidFill>
          <a:latin typeface="+mj-lt"/>
          <a:ea typeface="+mj-ea"/>
          <a:cs typeface="ＭＳ Ｐゴシック" pitchFamily="-112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656565"/>
          </a:solidFill>
          <a:latin typeface="Arial" charset="0"/>
          <a:ea typeface="ＭＳ Ｐゴシック" pitchFamily="-65" charset="-128"/>
          <a:cs typeface="ＭＳ Ｐゴシック" pitchFamily="-112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656565"/>
          </a:solidFill>
          <a:latin typeface="Arial" charset="0"/>
          <a:ea typeface="ＭＳ Ｐゴシック" pitchFamily="-65" charset="-128"/>
          <a:cs typeface="ＭＳ Ｐゴシック" pitchFamily="-112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656565"/>
          </a:solidFill>
          <a:latin typeface="Arial" charset="0"/>
          <a:ea typeface="ＭＳ Ｐゴシック" pitchFamily="-65" charset="-128"/>
          <a:cs typeface="ＭＳ Ｐゴシック" pitchFamily="-112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rgbClr val="656565"/>
          </a:solidFill>
          <a:latin typeface="Arial" charset="0"/>
          <a:ea typeface="ＭＳ Ｐゴシック" pitchFamily="-65" charset="-128"/>
          <a:cs typeface="ＭＳ Ｐゴシック" pitchFamily="-112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" charset="0"/>
          <a:ea typeface="ＭＳ Ｐゴシック" pitchFamily="-65" charset="-128"/>
        </a:defRPr>
      </a:lvl9pPr>
    </p:titleStyle>
    <p:bodyStyle>
      <a:lvl1pPr marL="228600" indent="-228600" algn="l" defTabSz="457200" rtl="0" eaLnBrk="1" fontAlgn="base" hangingPunct="1">
        <a:spcBef>
          <a:spcPct val="20000"/>
        </a:spcBef>
        <a:spcAft>
          <a:spcPct val="0"/>
        </a:spcAft>
        <a:buSzPct val="65000"/>
        <a:buFont typeface="Zapf Dingbats" pitchFamily="-112" charset="2"/>
        <a:buChar char=""/>
        <a:defRPr sz="2000">
          <a:solidFill>
            <a:srgbClr val="656565"/>
          </a:solidFill>
          <a:latin typeface="+mn-lt"/>
          <a:ea typeface="+mn-ea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B5C6C0"/>
        </a:buClr>
        <a:buSzPct val="55000"/>
        <a:buFont typeface="Zapf Dingbats" pitchFamily="-112" charset="2"/>
        <a:buChar char=""/>
        <a:defRPr>
          <a:solidFill>
            <a:srgbClr val="656565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F8F6EF"/>
        </a:buClr>
        <a:buSzPct val="50000"/>
        <a:buFont typeface="Zapf Dingbats" pitchFamily="-112" charset="2"/>
        <a:buChar char=""/>
        <a:defRPr sz="1600">
          <a:solidFill>
            <a:srgbClr val="656565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SzPct val="65000"/>
        <a:buFont typeface="Times" pitchFamily="-112" charset="0"/>
        <a:buChar char="•"/>
        <a:defRPr sz="1600">
          <a:solidFill>
            <a:srgbClr val="656565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600">
          <a:solidFill>
            <a:srgbClr val="656565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 txBox="1">
            <a:spLocks/>
          </p:cNvSpPr>
          <p:nvPr/>
        </p:nvSpPr>
        <p:spPr>
          <a:xfrm>
            <a:off x="900113" y="722313"/>
            <a:ext cx="7256462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457200" fontAlgn="auto"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chemeClr val="bg1"/>
                </a:solidFill>
                <a:ea typeface="+mj-ea"/>
              </a:rPr>
              <a:t>Power Point Dummy</a:t>
            </a:r>
            <a:endParaRPr lang="en-US" sz="3000" b="1" dirty="0">
              <a:solidFill>
                <a:schemeClr val="bg1"/>
              </a:solidFill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Congratulations</a:t>
            </a:r>
            <a:endParaRPr lang="de-DE" dirty="0"/>
          </a:p>
        </p:txBody>
      </p:sp>
      <p:sp>
        <p:nvSpPr>
          <p:cNvPr id="3" name="Content Placeholder 5"/>
          <p:cNvSpPr>
            <a:spLocks noGrp="1"/>
          </p:cNvSpPr>
          <p:nvPr>
            <p:ph idx="4294967295"/>
          </p:nvPr>
        </p:nvSpPr>
        <p:spPr>
          <a:xfrm>
            <a:off x="762000" y="1676400"/>
            <a:ext cx="8382000" cy="4419600"/>
          </a:xfrm>
          <a:prstGeom prst="rect">
            <a:avLst/>
          </a:prstGeom>
        </p:spPr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read</a:t>
            </a:r>
            <a:r>
              <a:rPr lang="de-DE" dirty="0" smtClean="0"/>
              <a:t> PPTX Files!</a:t>
            </a:r>
            <a:endParaRPr lang="de-DE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AROVSKI_SPIRIT_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in Master Slid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65" charset="-128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dirty="0"/>
        </a:defPPr>
      </a:lstStyle>
    </a:txDef>
  </a:objectDefaults>
  <a:extraClrSchemeLst>
    <a:extraClrScheme>
      <a:clrScheme name="Main Master Slid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SWAROVSKI_SPIRIT_TEMPLATE</Template>
  <TotalTime>0</TotalTime>
  <Words>10</Words>
  <Application>Microsoft Office PowerPoint</Application>
  <PresentationFormat>A4-Papier (210x297 mm)</PresentationFormat>
  <Paragraphs>3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SWAROVSKI_SPIRIT_TEMPLATE</vt:lpstr>
      <vt:lpstr>Folie 1</vt:lpstr>
      <vt:lpstr>Congratulations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cervpa</dc:creator>
  <cp:lastModifiedBy>cervpa</cp:lastModifiedBy>
  <cp:revision>1</cp:revision>
  <cp:lastPrinted>2008-10-21T14:45:37Z</cp:lastPrinted>
  <dcterms:created xsi:type="dcterms:W3CDTF">2012-07-24T13:58:24Z</dcterms:created>
  <dcterms:modified xsi:type="dcterms:W3CDTF">2012-07-24T13:59:33Z</dcterms:modified>
</cp:coreProperties>
</file>