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2" r:id="rId10"/>
    <p:sldId id="264" r:id="rId11"/>
    <p:sldId id="270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E1E1E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BB25C-E360-4282-AE30-A7E6893371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3F41AA-39BB-4555-BB08-80F34B21F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Manage room reservation, check in, check out</a:t>
          </a:r>
          <a:endParaRPr lang="en-US" dirty="0"/>
        </a:p>
      </dgm:t>
    </dgm:pt>
    <dgm:pt modelId="{50B0D6D4-75D1-4A55-932B-05FAC0BA8EF2}" type="parTrans" cxnId="{DCCAD344-874F-448A-9BAD-847976EEA97C}">
      <dgm:prSet/>
      <dgm:spPr/>
      <dgm:t>
        <a:bodyPr/>
        <a:lstStyle/>
        <a:p>
          <a:endParaRPr lang="en-US"/>
        </a:p>
      </dgm:t>
    </dgm:pt>
    <dgm:pt modelId="{778B1A13-E99D-4FB1-ACB8-A08BE0C9F801}" type="sibTrans" cxnId="{DCCAD344-874F-448A-9BAD-847976EEA97C}">
      <dgm:prSet/>
      <dgm:spPr/>
      <dgm:t>
        <a:bodyPr/>
        <a:lstStyle/>
        <a:p>
          <a:endParaRPr lang="en-US"/>
        </a:p>
      </dgm:t>
    </dgm:pt>
    <dgm:pt modelId="{E458AA12-1190-466E-9889-0756071C3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Manage service usage</a:t>
          </a:r>
          <a:endParaRPr lang="en-US"/>
        </a:p>
      </dgm:t>
    </dgm:pt>
    <dgm:pt modelId="{4DA1ED25-0F26-440F-937B-63111D8A0453}" type="parTrans" cxnId="{D66D1AC5-7CD9-4EAD-B464-7C99F6F4069F}">
      <dgm:prSet/>
      <dgm:spPr/>
      <dgm:t>
        <a:bodyPr/>
        <a:lstStyle/>
        <a:p>
          <a:endParaRPr lang="en-US"/>
        </a:p>
      </dgm:t>
    </dgm:pt>
    <dgm:pt modelId="{234FDBFB-E5AE-41A3-9756-A43E87F4FC37}" type="sibTrans" cxnId="{D66D1AC5-7CD9-4EAD-B464-7C99F6F4069F}">
      <dgm:prSet/>
      <dgm:spPr/>
      <dgm:t>
        <a:bodyPr/>
        <a:lstStyle/>
        <a:p>
          <a:endParaRPr lang="en-US"/>
        </a:p>
      </dgm:t>
    </dgm:pt>
    <dgm:pt modelId="{34DA0588-B839-4775-8F7F-7CD5FCE72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Manage revenue</a:t>
          </a:r>
          <a:endParaRPr lang="en-US" dirty="0"/>
        </a:p>
      </dgm:t>
    </dgm:pt>
    <dgm:pt modelId="{AF38DB3F-1495-4F88-8FD3-DB6A30A56B10}" type="parTrans" cxnId="{DC2A2685-A0E4-4227-8BF6-03A4B85E3FD1}">
      <dgm:prSet/>
      <dgm:spPr/>
      <dgm:t>
        <a:bodyPr/>
        <a:lstStyle/>
        <a:p>
          <a:endParaRPr lang="en-US"/>
        </a:p>
      </dgm:t>
    </dgm:pt>
    <dgm:pt modelId="{6CE7E7C6-AE44-466F-A463-EF8A10275CC3}" type="sibTrans" cxnId="{DC2A2685-A0E4-4227-8BF6-03A4B85E3FD1}">
      <dgm:prSet/>
      <dgm:spPr/>
      <dgm:t>
        <a:bodyPr/>
        <a:lstStyle/>
        <a:p>
          <a:endParaRPr lang="en-US"/>
        </a:p>
      </dgm:t>
    </dgm:pt>
    <dgm:pt modelId="{85A4175F-BB50-42DD-9169-2177FEB2C921}" type="pres">
      <dgm:prSet presAssocID="{5A4BB25C-E360-4282-AE30-A7E68933712B}" presName="root" presStyleCnt="0">
        <dgm:presLayoutVars>
          <dgm:dir/>
          <dgm:resizeHandles val="exact"/>
        </dgm:presLayoutVars>
      </dgm:prSet>
      <dgm:spPr/>
    </dgm:pt>
    <dgm:pt modelId="{BE6807FD-7250-4C85-A149-F052DA3FEB5C}" type="pres">
      <dgm:prSet presAssocID="{073F41AA-39BB-4555-BB08-80F34B21F140}" presName="compNode" presStyleCnt="0"/>
      <dgm:spPr/>
    </dgm:pt>
    <dgm:pt modelId="{42E157E9-1D41-4A07-BBEF-2380061D69B7}" type="pres">
      <dgm:prSet presAssocID="{073F41AA-39BB-4555-BB08-80F34B21F140}" presName="bgRect" presStyleLbl="bgShp" presStyleIdx="0" presStyleCnt="3"/>
      <dgm:spPr/>
    </dgm:pt>
    <dgm:pt modelId="{7DA437A2-D329-491E-B2BD-322399250080}" type="pres">
      <dgm:prSet presAssocID="{073F41AA-39BB-4555-BB08-80F34B21F140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99FB1FD4-CF90-4417-A9AB-B6772860150F}" type="pres">
      <dgm:prSet presAssocID="{073F41AA-39BB-4555-BB08-80F34B21F140}" presName="spaceRect" presStyleCnt="0"/>
      <dgm:spPr/>
    </dgm:pt>
    <dgm:pt modelId="{6650D795-57EC-4711-93B4-6196055E4BF5}" type="pres">
      <dgm:prSet presAssocID="{073F41AA-39BB-4555-BB08-80F34B21F140}" presName="parTx" presStyleLbl="revTx" presStyleIdx="0" presStyleCnt="3">
        <dgm:presLayoutVars>
          <dgm:chMax val="0"/>
          <dgm:chPref val="0"/>
        </dgm:presLayoutVars>
      </dgm:prSet>
      <dgm:spPr/>
    </dgm:pt>
    <dgm:pt modelId="{C1611FC2-060B-4D37-8614-844B571327AA}" type="pres">
      <dgm:prSet presAssocID="{778B1A13-E99D-4FB1-ACB8-A08BE0C9F801}" presName="sibTrans" presStyleCnt="0"/>
      <dgm:spPr/>
    </dgm:pt>
    <dgm:pt modelId="{B309C15E-980B-4510-9A94-9574BFBA405E}" type="pres">
      <dgm:prSet presAssocID="{E458AA12-1190-466E-9889-0756071C369D}" presName="compNode" presStyleCnt="0"/>
      <dgm:spPr/>
    </dgm:pt>
    <dgm:pt modelId="{23861764-F6E8-442A-83DE-CFCDE719B339}" type="pres">
      <dgm:prSet presAssocID="{E458AA12-1190-466E-9889-0756071C369D}" presName="bgRect" presStyleLbl="bgShp" presStyleIdx="1" presStyleCnt="3"/>
      <dgm:spPr/>
    </dgm:pt>
    <dgm:pt modelId="{274A6872-5D4F-4F1E-97D9-B4F5981D4104}" type="pres">
      <dgm:prSet presAssocID="{E458AA12-1190-466E-9889-0756071C36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nventory with solid fill"/>
        </a:ext>
      </dgm:extLst>
    </dgm:pt>
    <dgm:pt modelId="{8CBEDB2D-C45F-457D-9AC3-5527DD27AC0D}" type="pres">
      <dgm:prSet presAssocID="{E458AA12-1190-466E-9889-0756071C369D}" presName="spaceRect" presStyleCnt="0"/>
      <dgm:spPr/>
    </dgm:pt>
    <dgm:pt modelId="{E741363F-17D1-4553-B4D0-EA9B2D93115F}" type="pres">
      <dgm:prSet presAssocID="{E458AA12-1190-466E-9889-0756071C369D}" presName="parTx" presStyleLbl="revTx" presStyleIdx="1" presStyleCnt="3">
        <dgm:presLayoutVars>
          <dgm:chMax val="0"/>
          <dgm:chPref val="0"/>
        </dgm:presLayoutVars>
      </dgm:prSet>
      <dgm:spPr/>
    </dgm:pt>
    <dgm:pt modelId="{2B2EBB79-257A-4F46-A0FB-F81F6E7BA050}" type="pres">
      <dgm:prSet presAssocID="{234FDBFB-E5AE-41A3-9756-A43E87F4FC37}" presName="sibTrans" presStyleCnt="0"/>
      <dgm:spPr/>
    </dgm:pt>
    <dgm:pt modelId="{F6EFECF7-5988-43CA-8D0D-DADB13157A35}" type="pres">
      <dgm:prSet presAssocID="{34DA0588-B839-4775-8F7F-7CD5FCE72C70}" presName="compNode" presStyleCnt="0"/>
      <dgm:spPr/>
    </dgm:pt>
    <dgm:pt modelId="{E208E0E8-649E-4895-96E3-EF74B62B498A}" type="pres">
      <dgm:prSet presAssocID="{34DA0588-B839-4775-8F7F-7CD5FCE72C70}" presName="bgRect" presStyleLbl="bgShp" presStyleIdx="2" presStyleCnt="3"/>
      <dgm:spPr/>
    </dgm:pt>
    <dgm:pt modelId="{6B9700F6-41E5-43D2-9217-163639C262CA}" type="pres">
      <dgm:prSet presAssocID="{34DA0588-B839-4775-8F7F-7CD5FCE72C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9060FFDC-E7A2-4571-9A30-A9E97227916B}" type="pres">
      <dgm:prSet presAssocID="{34DA0588-B839-4775-8F7F-7CD5FCE72C70}" presName="spaceRect" presStyleCnt="0"/>
      <dgm:spPr/>
    </dgm:pt>
    <dgm:pt modelId="{1A277AE0-60BC-45F8-9316-1CF4FFB4BD6F}" type="pres">
      <dgm:prSet presAssocID="{34DA0588-B839-4775-8F7F-7CD5FCE72C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46460F-6A12-436A-955A-CC2B5FB091DC}" type="presOf" srcId="{073F41AA-39BB-4555-BB08-80F34B21F140}" destId="{6650D795-57EC-4711-93B4-6196055E4BF5}" srcOrd="0" destOrd="0" presId="urn:microsoft.com/office/officeart/2018/2/layout/IconVerticalSolidList"/>
    <dgm:cxn modelId="{BFA75337-422E-434B-8FFB-A6BA6A9A9003}" type="presOf" srcId="{E458AA12-1190-466E-9889-0756071C369D}" destId="{E741363F-17D1-4553-B4D0-EA9B2D93115F}" srcOrd="0" destOrd="0" presId="urn:microsoft.com/office/officeart/2018/2/layout/IconVerticalSolidList"/>
    <dgm:cxn modelId="{DCCAD344-874F-448A-9BAD-847976EEA97C}" srcId="{5A4BB25C-E360-4282-AE30-A7E68933712B}" destId="{073F41AA-39BB-4555-BB08-80F34B21F140}" srcOrd="0" destOrd="0" parTransId="{50B0D6D4-75D1-4A55-932B-05FAC0BA8EF2}" sibTransId="{778B1A13-E99D-4FB1-ACB8-A08BE0C9F801}"/>
    <dgm:cxn modelId="{DC2A2685-A0E4-4227-8BF6-03A4B85E3FD1}" srcId="{5A4BB25C-E360-4282-AE30-A7E68933712B}" destId="{34DA0588-B839-4775-8F7F-7CD5FCE72C70}" srcOrd="2" destOrd="0" parTransId="{AF38DB3F-1495-4F88-8FD3-DB6A30A56B10}" sibTransId="{6CE7E7C6-AE44-466F-A463-EF8A10275CC3}"/>
    <dgm:cxn modelId="{79421E9D-EAD0-4809-95BC-39C22F3CD8C0}" type="presOf" srcId="{5A4BB25C-E360-4282-AE30-A7E68933712B}" destId="{85A4175F-BB50-42DD-9169-2177FEB2C921}" srcOrd="0" destOrd="0" presId="urn:microsoft.com/office/officeart/2018/2/layout/IconVerticalSolidList"/>
    <dgm:cxn modelId="{D66D1AC5-7CD9-4EAD-B464-7C99F6F4069F}" srcId="{5A4BB25C-E360-4282-AE30-A7E68933712B}" destId="{E458AA12-1190-466E-9889-0756071C369D}" srcOrd="1" destOrd="0" parTransId="{4DA1ED25-0F26-440F-937B-63111D8A0453}" sibTransId="{234FDBFB-E5AE-41A3-9756-A43E87F4FC37}"/>
    <dgm:cxn modelId="{52257AD4-E848-4EA0-9CB5-8F983D60702F}" type="presOf" srcId="{34DA0588-B839-4775-8F7F-7CD5FCE72C70}" destId="{1A277AE0-60BC-45F8-9316-1CF4FFB4BD6F}" srcOrd="0" destOrd="0" presId="urn:microsoft.com/office/officeart/2018/2/layout/IconVerticalSolidList"/>
    <dgm:cxn modelId="{DED79B3E-FAEB-4FD8-B5FB-6B6F943C2612}" type="presParOf" srcId="{85A4175F-BB50-42DD-9169-2177FEB2C921}" destId="{BE6807FD-7250-4C85-A149-F052DA3FEB5C}" srcOrd="0" destOrd="0" presId="urn:microsoft.com/office/officeart/2018/2/layout/IconVerticalSolidList"/>
    <dgm:cxn modelId="{301D768C-5E0B-42A6-B1F8-E6BC987A519E}" type="presParOf" srcId="{BE6807FD-7250-4C85-A149-F052DA3FEB5C}" destId="{42E157E9-1D41-4A07-BBEF-2380061D69B7}" srcOrd="0" destOrd="0" presId="urn:microsoft.com/office/officeart/2018/2/layout/IconVerticalSolidList"/>
    <dgm:cxn modelId="{43C66673-928F-4FB8-9C8C-EBC6D3EC86C4}" type="presParOf" srcId="{BE6807FD-7250-4C85-A149-F052DA3FEB5C}" destId="{7DA437A2-D329-491E-B2BD-322399250080}" srcOrd="1" destOrd="0" presId="urn:microsoft.com/office/officeart/2018/2/layout/IconVerticalSolidList"/>
    <dgm:cxn modelId="{2B043A8D-FC2E-4DAC-9713-1E0B892A2B0E}" type="presParOf" srcId="{BE6807FD-7250-4C85-A149-F052DA3FEB5C}" destId="{99FB1FD4-CF90-4417-A9AB-B6772860150F}" srcOrd="2" destOrd="0" presId="urn:microsoft.com/office/officeart/2018/2/layout/IconVerticalSolidList"/>
    <dgm:cxn modelId="{0538DCA2-6D6A-420D-942E-66373668DB08}" type="presParOf" srcId="{BE6807FD-7250-4C85-A149-F052DA3FEB5C}" destId="{6650D795-57EC-4711-93B4-6196055E4BF5}" srcOrd="3" destOrd="0" presId="urn:microsoft.com/office/officeart/2018/2/layout/IconVerticalSolidList"/>
    <dgm:cxn modelId="{03D49706-65F0-40AE-9359-94DD93270CFC}" type="presParOf" srcId="{85A4175F-BB50-42DD-9169-2177FEB2C921}" destId="{C1611FC2-060B-4D37-8614-844B571327AA}" srcOrd="1" destOrd="0" presId="urn:microsoft.com/office/officeart/2018/2/layout/IconVerticalSolidList"/>
    <dgm:cxn modelId="{0EF8E549-F46A-490F-98FA-918B0D0B4771}" type="presParOf" srcId="{85A4175F-BB50-42DD-9169-2177FEB2C921}" destId="{B309C15E-980B-4510-9A94-9574BFBA405E}" srcOrd="2" destOrd="0" presId="urn:microsoft.com/office/officeart/2018/2/layout/IconVerticalSolidList"/>
    <dgm:cxn modelId="{C5A1796F-D679-46C4-A1CD-4A12885BBC23}" type="presParOf" srcId="{B309C15E-980B-4510-9A94-9574BFBA405E}" destId="{23861764-F6E8-442A-83DE-CFCDE719B339}" srcOrd="0" destOrd="0" presId="urn:microsoft.com/office/officeart/2018/2/layout/IconVerticalSolidList"/>
    <dgm:cxn modelId="{CA2BF145-A278-4490-B8EC-7D4DEA29C572}" type="presParOf" srcId="{B309C15E-980B-4510-9A94-9574BFBA405E}" destId="{274A6872-5D4F-4F1E-97D9-B4F5981D4104}" srcOrd="1" destOrd="0" presId="urn:microsoft.com/office/officeart/2018/2/layout/IconVerticalSolidList"/>
    <dgm:cxn modelId="{9B8C3DD3-204C-440C-A650-C9951417A5FB}" type="presParOf" srcId="{B309C15E-980B-4510-9A94-9574BFBA405E}" destId="{8CBEDB2D-C45F-457D-9AC3-5527DD27AC0D}" srcOrd="2" destOrd="0" presId="urn:microsoft.com/office/officeart/2018/2/layout/IconVerticalSolidList"/>
    <dgm:cxn modelId="{B0F46E44-91A2-4789-B5F8-7EF6D7D39C65}" type="presParOf" srcId="{B309C15E-980B-4510-9A94-9574BFBA405E}" destId="{E741363F-17D1-4553-B4D0-EA9B2D93115F}" srcOrd="3" destOrd="0" presId="urn:microsoft.com/office/officeart/2018/2/layout/IconVerticalSolidList"/>
    <dgm:cxn modelId="{BA73305E-C4C4-46A7-A98E-E48FFCFCF4AD}" type="presParOf" srcId="{85A4175F-BB50-42DD-9169-2177FEB2C921}" destId="{2B2EBB79-257A-4F46-A0FB-F81F6E7BA050}" srcOrd="3" destOrd="0" presId="urn:microsoft.com/office/officeart/2018/2/layout/IconVerticalSolidList"/>
    <dgm:cxn modelId="{40CE2AE5-E0A9-4851-8F05-E6ACEE3723FE}" type="presParOf" srcId="{85A4175F-BB50-42DD-9169-2177FEB2C921}" destId="{F6EFECF7-5988-43CA-8D0D-DADB13157A35}" srcOrd="4" destOrd="0" presId="urn:microsoft.com/office/officeart/2018/2/layout/IconVerticalSolidList"/>
    <dgm:cxn modelId="{58E5AB8E-6779-4CF5-B16C-D94D320118CB}" type="presParOf" srcId="{F6EFECF7-5988-43CA-8D0D-DADB13157A35}" destId="{E208E0E8-649E-4895-96E3-EF74B62B498A}" srcOrd="0" destOrd="0" presId="urn:microsoft.com/office/officeart/2018/2/layout/IconVerticalSolidList"/>
    <dgm:cxn modelId="{D671C07A-0F22-42D0-BBDE-0AF6DFC58458}" type="presParOf" srcId="{F6EFECF7-5988-43CA-8D0D-DADB13157A35}" destId="{6B9700F6-41E5-43D2-9217-163639C262CA}" srcOrd="1" destOrd="0" presId="urn:microsoft.com/office/officeart/2018/2/layout/IconVerticalSolidList"/>
    <dgm:cxn modelId="{57BA3783-F82A-4050-8E96-015AE75473BC}" type="presParOf" srcId="{F6EFECF7-5988-43CA-8D0D-DADB13157A35}" destId="{9060FFDC-E7A2-4571-9A30-A9E97227916B}" srcOrd="2" destOrd="0" presId="urn:microsoft.com/office/officeart/2018/2/layout/IconVerticalSolidList"/>
    <dgm:cxn modelId="{B6898C03-99CD-4CC6-A98C-B81CC6492B34}" type="presParOf" srcId="{F6EFECF7-5988-43CA-8D0D-DADB13157A35}" destId="{1A277AE0-60BC-45F8-9316-1CF4FFB4BD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A229E-2346-412D-A069-0C223381D3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38FD9-BCD6-4B0D-BFF5-C9A5FAAC62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UI/UX design</a:t>
          </a:r>
        </a:p>
      </dgm:t>
    </dgm:pt>
    <dgm:pt modelId="{BD4087FF-7177-434B-8A0E-7D471C75547F}" type="parTrans" cxnId="{FFC061B6-A080-4478-9A07-3FDE18D43A59}">
      <dgm:prSet/>
      <dgm:spPr/>
      <dgm:t>
        <a:bodyPr/>
        <a:lstStyle/>
        <a:p>
          <a:endParaRPr lang="en-US" sz="2400" b="1"/>
        </a:p>
      </dgm:t>
    </dgm:pt>
    <dgm:pt modelId="{FB158B29-507B-4789-A3A2-D31778727E6D}" type="sibTrans" cxnId="{FFC061B6-A080-4478-9A07-3FDE18D43A59}">
      <dgm:prSet/>
      <dgm:spPr/>
      <dgm:t>
        <a:bodyPr/>
        <a:lstStyle/>
        <a:p>
          <a:endParaRPr lang="en-US" sz="2400" b="1"/>
        </a:p>
      </dgm:t>
    </dgm:pt>
    <dgm:pt modelId="{BA4506F1-622A-41C4-AED9-3B96287615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Handling user interactions</a:t>
          </a:r>
        </a:p>
      </dgm:t>
    </dgm:pt>
    <dgm:pt modelId="{24739612-49ED-4ED2-8931-EA75F0ED173B}" type="parTrans" cxnId="{14451471-FBAB-4CDC-80C4-1FEED11E102F}">
      <dgm:prSet/>
      <dgm:spPr/>
      <dgm:t>
        <a:bodyPr/>
        <a:lstStyle/>
        <a:p>
          <a:endParaRPr lang="en-US" sz="2400" b="1"/>
        </a:p>
      </dgm:t>
    </dgm:pt>
    <dgm:pt modelId="{6B86E3AC-6004-4461-83C0-823D1D1FE9DA}" type="sibTrans" cxnId="{14451471-FBAB-4CDC-80C4-1FEED11E102F}">
      <dgm:prSet/>
      <dgm:spPr/>
      <dgm:t>
        <a:bodyPr/>
        <a:lstStyle/>
        <a:p>
          <a:endParaRPr lang="en-US" sz="2400" b="1"/>
        </a:p>
      </dgm:t>
    </dgm:pt>
    <dgm:pt modelId="{482D8430-AAFD-47B0-ABB9-9CF61F5A1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Handling input and display data </a:t>
          </a:r>
        </a:p>
      </dgm:t>
    </dgm:pt>
    <dgm:pt modelId="{E0AA8D6B-AABA-4F2C-BD34-DC822225726F}" type="parTrans" cxnId="{13045E63-A9C5-44EA-9505-4D69EA3F1A51}">
      <dgm:prSet/>
      <dgm:spPr/>
      <dgm:t>
        <a:bodyPr/>
        <a:lstStyle/>
        <a:p>
          <a:endParaRPr lang="en-US" sz="2400" b="1"/>
        </a:p>
      </dgm:t>
    </dgm:pt>
    <dgm:pt modelId="{85FFE27A-16ED-45EB-98AF-9B7B38E02D96}" type="sibTrans" cxnId="{13045E63-A9C5-44EA-9505-4D69EA3F1A51}">
      <dgm:prSet/>
      <dgm:spPr/>
      <dgm:t>
        <a:bodyPr/>
        <a:lstStyle/>
        <a:p>
          <a:endParaRPr lang="en-US" sz="2400" b="1"/>
        </a:p>
      </dgm:t>
    </dgm:pt>
    <dgm:pt modelId="{913D623B-E21E-471A-BDAA-BD79A81C0D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Back-end integration</a:t>
          </a:r>
        </a:p>
      </dgm:t>
    </dgm:pt>
    <dgm:pt modelId="{56B770C5-B61D-488C-8C2D-EB5177C6D46A}" type="parTrans" cxnId="{D251EE93-92AE-4545-BDEA-B1300505DF24}">
      <dgm:prSet/>
      <dgm:spPr/>
      <dgm:t>
        <a:bodyPr/>
        <a:lstStyle/>
        <a:p>
          <a:endParaRPr lang="en-US" sz="2400" b="1"/>
        </a:p>
      </dgm:t>
    </dgm:pt>
    <dgm:pt modelId="{14751F5E-61E5-4EEF-B738-78421BDAF859}" type="sibTrans" cxnId="{D251EE93-92AE-4545-BDEA-B1300505DF24}">
      <dgm:prSet/>
      <dgm:spPr/>
      <dgm:t>
        <a:bodyPr/>
        <a:lstStyle/>
        <a:p>
          <a:endParaRPr lang="en-US" sz="2400" b="1"/>
        </a:p>
      </dgm:t>
    </dgm:pt>
    <dgm:pt modelId="{6B4F042C-3319-40A7-9815-8DD03B7581FA}" type="pres">
      <dgm:prSet presAssocID="{DEAA229E-2346-412D-A069-0C223381D303}" presName="root" presStyleCnt="0">
        <dgm:presLayoutVars>
          <dgm:dir/>
          <dgm:resizeHandles val="exact"/>
        </dgm:presLayoutVars>
      </dgm:prSet>
      <dgm:spPr/>
    </dgm:pt>
    <dgm:pt modelId="{DF8040D7-7104-4290-A7AB-1933F6A32727}" type="pres">
      <dgm:prSet presAssocID="{FEC38FD9-BCD6-4B0D-BFF5-C9A5FAAC62F1}" presName="compNode" presStyleCnt="0"/>
      <dgm:spPr/>
    </dgm:pt>
    <dgm:pt modelId="{3D19250F-E646-422B-814E-50AFB0A6F92D}" type="pres">
      <dgm:prSet presAssocID="{FEC38FD9-BCD6-4B0D-BFF5-C9A5FAAC62F1}" presName="bgRect" presStyleLbl="bgShp" presStyleIdx="0" presStyleCnt="4"/>
      <dgm:spPr/>
    </dgm:pt>
    <dgm:pt modelId="{F8243FFA-E93C-4732-978E-7E92E204F5A0}" type="pres">
      <dgm:prSet presAssocID="{FEC38FD9-BCD6-4B0D-BFF5-C9A5FAAC6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C41570E-C47F-4402-9660-FB562B2F532B}" type="pres">
      <dgm:prSet presAssocID="{FEC38FD9-BCD6-4B0D-BFF5-C9A5FAAC62F1}" presName="spaceRect" presStyleCnt="0"/>
      <dgm:spPr/>
    </dgm:pt>
    <dgm:pt modelId="{5180AE21-892F-4A08-A6C4-CC2BCB0B5C23}" type="pres">
      <dgm:prSet presAssocID="{FEC38FD9-BCD6-4B0D-BFF5-C9A5FAAC62F1}" presName="parTx" presStyleLbl="revTx" presStyleIdx="0" presStyleCnt="4">
        <dgm:presLayoutVars>
          <dgm:chMax val="0"/>
          <dgm:chPref val="0"/>
        </dgm:presLayoutVars>
      </dgm:prSet>
      <dgm:spPr/>
    </dgm:pt>
    <dgm:pt modelId="{374C4FB4-C4C6-4099-83C4-71B4EC220418}" type="pres">
      <dgm:prSet presAssocID="{FB158B29-507B-4789-A3A2-D31778727E6D}" presName="sibTrans" presStyleCnt="0"/>
      <dgm:spPr/>
    </dgm:pt>
    <dgm:pt modelId="{5F0C7A25-3279-4245-89B7-9311D04CC596}" type="pres">
      <dgm:prSet presAssocID="{BA4506F1-622A-41C4-AED9-3B9628761557}" presName="compNode" presStyleCnt="0"/>
      <dgm:spPr/>
    </dgm:pt>
    <dgm:pt modelId="{81D99CCF-A303-4506-9B05-065E6B87D0AD}" type="pres">
      <dgm:prSet presAssocID="{BA4506F1-622A-41C4-AED9-3B9628761557}" presName="bgRect" presStyleLbl="bgShp" presStyleIdx="1" presStyleCnt="4"/>
      <dgm:spPr/>
    </dgm:pt>
    <dgm:pt modelId="{E80302AB-58D7-477B-B577-52688253F55A}" type="pres">
      <dgm:prSet presAssocID="{BA4506F1-622A-41C4-AED9-3B96287615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27AC76E-03DD-4A01-AD79-EEB28145A6FB}" type="pres">
      <dgm:prSet presAssocID="{BA4506F1-622A-41C4-AED9-3B9628761557}" presName="spaceRect" presStyleCnt="0"/>
      <dgm:spPr/>
    </dgm:pt>
    <dgm:pt modelId="{BF9F7271-1314-4BCE-8271-8A740DF5A646}" type="pres">
      <dgm:prSet presAssocID="{BA4506F1-622A-41C4-AED9-3B9628761557}" presName="parTx" presStyleLbl="revTx" presStyleIdx="1" presStyleCnt="4">
        <dgm:presLayoutVars>
          <dgm:chMax val="0"/>
          <dgm:chPref val="0"/>
        </dgm:presLayoutVars>
      </dgm:prSet>
      <dgm:spPr/>
    </dgm:pt>
    <dgm:pt modelId="{DED5FB51-2F50-4935-88BB-1D29EE96D354}" type="pres">
      <dgm:prSet presAssocID="{6B86E3AC-6004-4461-83C0-823D1D1FE9DA}" presName="sibTrans" presStyleCnt="0"/>
      <dgm:spPr/>
    </dgm:pt>
    <dgm:pt modelId="{F701CB01-25BE-429E-B4CA-EC00EC297834}" type="pres">
      <dgm:prSet presAssocID="{482D8430-AAFD-47B0-ABB9-9CF61F5A10FE}" presName="compNode" presStyleCnt="0"/>
      <dgm:spPr/>
    </dgm:pt>
    <dgm:pt modelId="{82F7F659-4DBE-4786-8866-83AC50D39C97}" type="pres">
      <dgm:prSet presAssocID="{482D8430-AAFD-47B0-ABB9-9CF61F5A10FE}" presName="bgRect" presStyleLbl="bgShp" presStyleIdx="2" presStyleCnt="4"/>
      <dgm:spPr/>
    </dgm:pt>
    <dgm:pt modelId="{3F2F14B3-6E78-4E35-B9EC-841166EA2E77}" type="pres">
      <dgm:prSet presAssocID="{482D8430-AAFD-47B0-ABB9-9CF61F5A10FE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D2FACEE-D5D0-409E-AE2C-26B57CED5D7C}" type="pres">
      <dgm:prSet presAssocID="{482D8430-AAFD-47B0-ABB9-9CF61F5A10FE}" presName="spaceRect" presStyleCnt="0"/>
      <dgm:spPr/>
    </dgm:pt>
    <dgm:pt modelId="{022D0A04-1C16-49CF-81ED-FAC854577A35}" type="pres">
      <dgm:prSet presAssocID="{482D8430-AAFD-47B0-ABB9-9CF61F5A10FE}" presName="parTx" presStyleLbl="revTx" presStyleIdx="2" presStyleCnt="4">
        <dgm:presLayoutVars>
          <dgm:chMax val="0"/>
          <dgm:chPref val="0"/>
        </dgm:presLayoutVars>
      </dgm:prSet>
      <dgm:spPr/>
    </dgm:pt>
    <dgm:pt modelId="{EE71D874-CACE-4908-AA92-697A76F82FF2}" type="pres">
      <dgm:prSet presAssocID="{85FFE27A-16ED-45EB-98AF-9B7B38E02D96}" presName="sibTrans" presStyleCnt="0"/>
      <dgm:spPr/>
    </dgm:pt>
    <dgm:pt modelId="{193F4228-E9A0-4ADC-A28C-CA04FF92F615}" type="pres">
      <dgm:prSet presAssocID="{913D623B-E21E-471A-BDAA-BD79A81C0DC6}" presName="compNode" presStyleCnt="0"/>
      <dgm:spPr/>
    </dgm:pt>
    <dgm:pt modelId="{19009FB9-184D-4B99-8A1C-47ED52490E4B}" type="pres">
      <dgm:prSet presAssocID="{913D623B-E21E-471A-BDAA-BD79A81C0DC6}" presName="bgRect" presStyleLbl="bgShp" presStyleIdx="3" presStyleCnt="4"/>
      <dgm:spPr/>
    </dgm:pt>
    <dgm:pt modelId="{C99FF8D0-2B00-4672-8E5D-F0149FB7F8AD}" type="pres">
      <dgm:prSet presAssocID="{913D623B-E21E-471A-BDAA-BD79A81C0D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B23E68E2-D2C0-4EB2-8830-62F298D11EC7}" type="pres">
      <dgm:prSet presAssocID="{913D623B-E21E-471A-BDAA-BD79A81C0DC6}" presName="spaceRect" presStyleCnt="0"/>
      <dgm:spPr/>
    </dgm:pt>
    <dgm:pt modelId="{CFC047BE-8CF6-49D9-8DA9-240A73C1BBEF}" type="pres">
      <dgm:prSet presAssocID="{913D623B-E21E-471A-BDAA-BD79A81C0D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25A019-3672-4C60-ACE5-54996EB7FFB2}" type="presOf" srcId="{482D8430-AAFD-47B0-ABB9-9CF61F5A10FE}" destId="{022D0A04-1C16-49CF-81ED-FAC854577A35}" srcOrd="0" destOrd="0" presId="urn:microsoft.com/office/officeart/2018/2/layout/IconVerticalSolidList"/>
    <dgm:cxn modelId="{1A1EFE2A-E65A-4D7D-A544-AC0F91D1A046}" type="presOf" srcId="{DEAA229E-2346-412D-A069-0C223381D303}" destId="{6B4F042C-3319-40A7-9815-8DD03B7581FA}" srcOrd="0" destOrd="0" presId="urn:microsoft.com/office/officeart/2018/2/layout/IconVerticalSolidList"/>
    <dgm:cxn modelId="{13045E63-A9C5-44EA-9505-4D69EA3F1A51}" srcId="{DEAA229E-2346-412D-A069-0C223381D303}" destId="{482D8430-AAFD-47B0-ABB9-9CF61F5A10FE}" srcOrd="2" destOrd="0" parTransId="{E0AA8D6B-AABA-4F2C-BD34-DC822225726F}" sibTransId="{85FFE27A-16ED-45EB-98AF-9B7B38E02D96}"/>
    <dgm:cxn modelId="{14451471-FBAB-4CDC-80C4-1FEED11E102F}" srcId="{DEAA229E-2346-412D-A069-0C223381D303}" destId="{BA4506F1-622A-41C4-AED9-3B9628761557}" srcOrd="1" destOrd="0" parTransId="{24739612-49ED-4ED2-8931-EA75F0ED173B}" sibTransId="{6B86E3AC-6004-4461-83C0-823D1D1FE9DA}"/>
    <dgm:cxn modelId="{D251EE93-92AE-4545-BDEA-B1300505DF24}" srcId="{DEAA229E-2346-412D-A069-0C223381D303}" destId="{913D623B-E21E-471A-BDAA-BD79A81C0DC6}" srcOrd="3" destOrd="0" parTransId="{56B770C5-B61D-488C-8C2D-EB5177C6D46A}" sibTransId="{14751F5E-61E5-4EEF-B738-78421BDAF859}"/>
    <dgm:cxn modelId="{FFC061B6-A080-4478-9A07-3FDE18D43A59}" srcId="{DEAA229E-2346-412D-A069-0C223381D303}" destId="{FEC38FD9-BCD6-4B0D-BFF5-C9A5FAAC62F1}" srcOrd="0" destOrd="0" parTransId="{BD4087FF-7177-434B-8A0E-7D471C75547F}" sibTransId="{FB158B29-507B-4789-A3A2-D31778727E6D}"/>
    <dgm:cxn modelId="{C608BDC6-21A3-4E28-B6AC-E0FFCE31FDBF}" type="presOf" srcId="{FEC38FD9-BCD6-4B0D-BFF5-C9A5FAAC62F1}" destId="{5180AE21-892F-4A08-A6C4-CC2BCB0B5C23}" srcOrd="0" destOrd="0" presId="urn:microsoft.com/office/officeart/2018/2/layout/IconVerticalSolidList"/>
    <dgm:cxn modelId="{DAAF35CB-8FAD-46A8-8435-2387C921EDED}" type="presOf" srcId="{BA4506F1-622A-41C4-AED9-3B9628761557}" destId="{BF9F7271-1314-4BCE-8271-8A740DF5A646}" srcOrd="0" destOrd="0" presId="urn:microsoft.com/office/officeart/2018/2/layout/IconVerticalSolidList"/>
    <dgm:cxn modelId="{E31836E7-FDEB-4AF5-94C5-1E2463BB93D0}" type="presOf" srcId="{913D623B-E21E-471A-BDAA-BD79A81C0DC6}" destId="{CFC047BE-8CF6-49D9-8DA9-240A73C1BBEF}" srcOrd="0" destOrd="0" presId="urn:microsoft.com/office/officeart/2018/2/layout/IconVerticalSolidList"/>
    <dgm:cxn modelId="{2327343E-ACA3-4953-8FDE-4E978C2475A4}" type="presParOf" srcId="{6B4F042C-3319-40A7-9815-8DD03B7581FA}" destId="{DF8040D7-7104-4290-A7AB-1933F6A32727}" srcOrd="0" destOrd="0" presId="urn:microsoft.com/office/officeart/2018/2/layout/IconVerticalSolidList"/>
    <dgm:cxn modelId="{2542C940-C557-4E73-85D2-EEB2962BD46C}" type="presParOf" srcId="{DF8040D7-7104-4290-A7AB-1933F6A32727}" destId="{3D19250F-E646-422B-814E-50AFB0A6F92D}" srcOrd="0" destOrd="0" presId="urn:microsoft.com/office/officeart/2018/2/layout/IconVerticalSolidList"/>
    <dgm:cxn modelId="{2660F663-F620-4967-BC58-128A9A576146}" type="presParOf" srcId="{DF8040D7-7104-4290-A7AB-1933F6A32727}" destId="{F8243FFA-E93C-4732-978E-7E92E204F5A0}" srcOrd="1" destOrd="0" presId="urn:microsoft.com/office/officeart/2018/2/layout/IconVerticalSolidList"/>
    <dgm:cxn modelId="{EB670397-3FB3-445F-8FB9-26CCDAF65AFA}" type="presParOf" srcId="{DF8040D7-7104-4290-A7AB-1933F6A32727}" destId="{8C41570E-C47F-4402-9660-FB562B2F532B}" srcOrd="2" destOrd="0" presId="urn:microsoft.com/office/officeart/2018/2/layout/IconVerticalSolidList"/>
    <dgm:cxn modelId="{EEC3B747-9DD2-4D9C-8ACA-E900BB929695}" type="presParOf" srcId="{DF8040D7-7104-4290-A7AB-1933F6A32727}" destId="{5180AE21-892F-4A08-A6C4-CC2BCB0B5C23}" srcOrd="3" destOrd="0" presId="urn:microsoft.com/office/officeart/2018/2/layout/IconVerticalSolidList"/>
    <dgm:cxn modelId="{F81F954B-F31D-4B6F-B345-2FA3E07D5212}" type="presParOf" srcId="{6B4F042C-3319-40A7-9815-8DD03B7581FA}" destId="{374C4FB4-C4C6-4099-83C4-71B4EC220418}" srcOrd="1" destOrd="0" presId="urn:microsoft.com/office/officeart/2018/2/layout/IconVerticalSolidList"/>
    <dgm:cxn modelId="{223D60DD-8BEF-41B0-ACF9-DE004292AF19}" type="presParOf" srcId="{6B4F042C-3319-40A7-9815-8DD03B7581FA}" destId="{5F0C7A25-3279-4245-89B7-9311D04CC596}" srcOrd="2" destOrd="0" presId="urn:microsoft.com/office/officeart/2018/2/layout/IconVerticalSolidList"/>
    <dgm:cxn modelId="{AFE5C2FB-ECB8-4981-A153-584C41EFCF27}" type="presParOf" srcId="{5F0C7A25-3279-4245-89B7-9311D04CC596}" destId="{81D99CCF-A303-4506-9B05-065E6B87D0AD}" srcOrd="0" destOrd="0" presId="urn:microsoft.com/office/officeart/2018/2/layout/IconVerticalSolidList"/>
    <dgm:cxn modelId="{F83EC15A-7002-4BBB-950D-D7791CE4C874}" type="presParOf" srcId="{5F0C7A25-3279-4245-89B7-9311D04CC596}" destId="{E80302AB-58D7-477B-B577-52688253F55A}" srcOrd="1" destOrd="0" presId="urn:microsoft.com/office/officeart/2018/2/layout/IconVerticalSolidList"/>
    <dgm:cxn modelId="{0A549B1D-1873-4292-9436-DE430F48758D}" type="presParOf" srcId="{5F0C7A25-3279-4245-89B7-9311D04CC596}" destId="{027AC76E-03DD-4A01-AD79-EEB28145A6FB}" srcOrd="2" destOrd="0" presId="urn:microsoft.com/office/officeart/2018/2/layout/IconVerticalSolidList"/>
    <dgm:cxn modelId="{2D03C7F9-D3B4-4718-AD39-E3DB50EBDD5A}" type="presParOf" srcId="{5F0C7A25-3279-4245-89B7-9311D04CC596}" destId="{BF9F7271-1314-4BCE-8271-8A740DF5A646}" srcOrd="3" destOrd="0" presId="urn:microsoft.com/office/officeart/2018/2/layout/IconVerticalSolidList"/>
    <dgm:cxn modelId="{C702D7A5-AA81-4F2F-AA26-4E5E6F91233D}" type="presParOf" srcId="{6B4F042C-3319-40A7-9815-8DD03B7581FA}" destId="{DED5FB51-2F50-4935-88BB-1D29EE96D354}" srcOrd="3" destOrd="0" presId="urn:microsoft.com/office/officeart/2018/2/layout/IconVerticalSolidList"/>
    <dgm:cxn modelId="{367B0357-CB53-410A-AD60-2242EF144797}" type="presParOf" srcId="{6B4F042C-3319-40A7-9815-8DD03B7581FA}" destId="{F701CB01-25BE-429E-B4CA-EC00EC297834}" srcOrd="4" destOrd="0" presId="urn:microsoft.com/office/officeart/2018/2/layout/IconVerticalSolidList"/>
    <dgm:cxn modelId="{84319296-7BA1-4529-99BB-6137AA9D2B49}" type="presParOf" srcId="{F701CB01-25BE-429E-B4CA-EC00EC297834}" destId="{82F7F659-4DBE-4786-8866-83AC50D39C97}" srcOrd="0" destOrd="0" presId="urn:microsoft.com/office/officeart/2018/2/layout/IconVerticalSolidList"/>
    <dgm:cxn modelId="{BD2BC918-BB93-4FAD-AEC6-2BF7676A2249}" type="presParOf" srcId="{F701CB01-25BE-429E-B4CA-EC00EC297834}" destId="{3F2F14B3-6E78-4E35-B9EC-841166EA2E77}" srcOrd="1" destOrd="0" presId="urn:microsoft.com/office/officeart/2018/2/layout/IconVerticalSolidList"/>
    <dgm:cxn modelId="{86CF4C89-7F95-4227-8B73-46BE3E5FA777}" type="presParOf" srcId="{F701CB01-25BE-429E-B4CA-EC00EC297834}" destId="{3D2FACEE-D5D0-409E-AE2C-26B57CED5D7C}" srcOrd="2" destOrd="0" presId="urn:microsoft.com/office/officeart/2018/2/layout/IconVerticalSolidList"/>
    <dgm:cxn modelId="{5EF89683-816E-4E38-82E8-B40DAF36B83A}" type="presParOf" srcId="{F701CB01-25BE-429E-B4CA-EC00EC297834}" destId="{022D0A04-1C16-49CF-81ED-FAC854577A35}" srcOrd="3" destOrd="0" presId="urn:microsoft.com/office/officeart/2018/2/layout/IconVerticalSolidList"/>
    <dgm:cxn modelId="{8FDF9572-22B0-47AD-B4B2-10495A841F73}" type="presParOf" srcId="{6B4F042C-3319-40A7-9815-8DD03B7581FA}" destId="{EE71D874-CACE-4908-AA92-697A76F82FF2}" srcOrd="5" destOrd="0" presId="urn:microsoft.com/office/officeart/2018/2/layout/IconVerticalSolidList"/>
    <dgm:cxn modelId="{63D85E75-7129-40E8-A573-F699EB567407}" type="presParOf" srcId="{6B4F042C-3319-40A7-9815-8DD03B7581FA}" destId="{193F4228-E9A0-4ADC-A28C-CA04FF92F615}" srcOrd="6" destOrd="0" presId="urn:microsoft.com/office/officeart/2018/2/layout/IconVerticalSolidList"/>
    <dgm:cxn modelId="{8DF92DE1-F08D-4C43-AF22-E9D8102C7309}" type="presParOf" srcId="{193F4228-E9A0-4ADC-A28C-CA04FF92F615}" destId="{19009FB9-184D-4B99-8A1C-47ED52490E4B}" srcOrd="0" destOrd="0" presId="urn:microsoft.com/office/officeart/2018/2/layout/IconVerticalSolidList"/>
    <dgm:cxn modelId="{1C069C63-87E2-49E8-A6AE-016466720D51}" type="presParOf" srcId="{193F4228-E9A0-4ADC-A28C-CA04FF92F615}" destId="{C99FF8D0-2B00-4672-8E5D-F0149FB7F8AD}" srcOrd="1" destOrd="0" presId="urn:microsoft.com/office/officeart/2018/2/layout/IconVerticalSolidList"/>
    <dgm:cxn modelId="{E4BE4D42-68C5-4CEB-BC5C-EF786DE92F03}" type="presParOf" srcId="{193F4228-E9A0-4ADC-A28C-CA04FF92F615}" destId="{B23E68E2-D2C0-4EB2-8830-62F298D11EC7}" srcOrd="2" destOrd="0" presId="urn:microsoft.com/office/officeart/2018/2/layout/IconVerticalSolidList"/>
    <dgm:cxn modelId="{EC40E582-BCAA-40FF-9ECD-635310C47E3C}" type="presParOf" srcId="{193F4228-E9A0-4ADC-A28C-CA04FF92F615}" destId="{CFC047BE-8CF6-49D9-8DA9-240A73C1B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A229E-2346-412D-A069-0C223381D3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38FD9-BCD6-4B0D-BFF5-C9A5FAAC62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Database design</a:t>
          </a:r>
        </a:p>
      </dgm:t>
    </dgm:pt>
    <dgm:pt modelId="{BD4087FF-7177-434B-8A0E-7D471C75547F}" type="parTrans" cxnId="{FFC061B6-A080-4478-9A07-3FDE18D43A59}">
      <dgm:prSet/>
      <dgm:spPr/>
      <dgm:t>
        <a:bodyPr/>
        <a:lstStyle/>
        <a:p>
          <a:endParaRPr lang="en-US" sz="2400" b="1"/>
        </a:p>
      </dgm:t>
    </dgm:pt>
    <dgm:pt modelId="{FB158B29-507B-4789-A3A2-D31778727E6D}" type="sibTrans" cxnId="{FFC061B6-A080-4478-9A07-3FDE18D43A59}">
      <dgm:prSet/>
      <dgm:spPr/>
      <dgm:t>
        <a:bodyPr/>
        <a:lstStyle/>
        <a:p>
          <a:endParaRPr lang="en-US" sz="2400" b="1"/>
        </a:p>
      </dgm:t>
    </dgm:pt>
    <dgm:pt modelId="{BA4506F1-622A-41C4-AED9-3B96287615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CRUD handling</a:t>
          </a:r>
        </a:p>
      </dgm:t>
    </dgm:pt>
    <dgm:pt modelId="{24739612-49ED-4ED2-8931-EA75F0ED173B}" type="parTrans" cxnId="{14451471-FBAB-4CDC-80C4-1FEED11E102F}">
      <dgm:prSet/>
      <dgm:spPr/>
      <dgm:t>
        <a:bodyPr/>
        <a:lstStyle/>
        <a:p>
          <a:endParaRPr lang="en-US" sz="2400" b="1"/>
        </a:p>
      </dgm:t>
    </dgm:pt>
    <dgm:pt modelId="{6B86E3AC-6004-4461-83C0-823D1D1FE9DA}" type="sibTrans" cxnId="{14451471-FBAB-4CDC-80C4-1FEED11E102F}">
      <dgm:prSet/>
      <dgm:spPr/>
      <dgm:t>
        <a:bodyPr/>
        <a:lstStyle/>
        <a:p>
          <a:endParaRPr lang="en-US" sz="2400" b="1"/>
        </a:p>
      </dgm:t>
    </dgm:pt>
    <dgm:pt modelId="{482D8430-AAFD-47B0-ABB9-9CF61F5A1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Parse and provide data for </a:t>
          </a:r>
        </a:p>
        <a:p>
          <a:pPr>
            <a:lnSpc>
              <a:spcPct val="100000"/>
            </a:lnSpc>
          </a:pPr>
          <a:r>
            <a:rPr lang="en-US" sz="2400" b="1" dirty="0"/>
            <a:t>front-end</a:t>
          </a:r>
        </a:p>
      </dgm:t>
    </dgm:pt>
    <dgm:pt modelId="{E0AA8D6B-AABA-4F2C-BD34-DC822225726F}" type="parTrans" cxnId="{13045E63-A9C5-44EA-9505-4D69EA3F1A51}">
      <dgm:prSet/>
      <dgm:spPr/>
      <dgm:t>
        <a:bodyPr/>
        <a:lstStyle/>
        <a:p>
          <a:endParaRPr lang="en-US" sz="2400" b="1"/>
        </a:p>
      </dgm:t>
    </dgm:pt>
    <dgm:pt modelId="{85FFE27A-16ED-45EB-98AF-9B7B38E02D96}" type="sibTrans" cxnId="{13045E63-A9C5-44EA-9505-4D69EA3F1A51}">
      <dgm:prSet/>
      <dgm:spPr/>
      <dgm:t>
        <a:bodyPr/>
        <a:lstStyle/>
        <a:p>
          <a:endParaRPr lang="en-US" sz="2400" b="1"/>
        </a:p>
      </dgm:t>
    </dgm:pt>
    <dgm:pt modelId="{913D623B-E21E-471A-BDAA-BD79A81C0D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Authentication</a:t>
          </a:r>
        </a:p>
      </dgm:t>
    </dgm:pt>
    <dgm:pt modelId="{56B770C5-B61D-488C-8C2D-EB5177C6D46A}" type="parTrans" cxnId="{D251EE93-92AE-4545-BDEA-B1300505DF24}">
      <dgm:prSet/>
      <dgm:spPr/>
      <dgm:t>
        <a:bodyPr/>
        <a:lstStyle/>
        <a:p>
          <a:endParaRPr lang="en-US" sz="2400" b="1"/>
        </a:p>
      </dgm:t>
    </dgm:pt>
    <dgm:pt modelId="{14751F5E-61E5-4EEF-B738-78421BDAF859}" type="sibTrans" cxnId="{D251EE93-92AE-4545-BDEA-B1300505DF24}">
      <dgm:prSet/>
      <dgm:spPr/>
      <dgm:t>
        <a:bodyPr/>
        <a:lstStyle/>
        <a:p>
          <a:endParaRPr lang="en-US" sz="2400" b="1"/>
        </a:p>
      </dgm:t>
    </dgm:pt>
    <dgm:pt modelId="{6B4F042C-3319-40A7-9815-8DD03B7581FA}" type="pres">
      <dgm:prSet presAssocID="{DEAA229E-2346-412D-A069-0C223381D303}" presName="root" presStyleCnt="0">
        <dgm:presLayoutVars>
          <dgm:dir/>
          <dgm:resizeHandles val="exact"/>
        </dgm:presLayoutVars>
      </dgm:prSet>
      <dgm:spPr/>
    </dgm:pt>
    <dgm:pt modelId="{DF8040D7-7104-4290-A7AB-1933F6A32727}" type="pres">
      <dgm:prSet presAssocID="{FEC38FD9-BCD6-4B0D-BFF5-C9A5FAAC62F1}" presName="compNode" presStyleCnt="0"/>
      <dgm:spPr/>
    </dgm:pt>
    <dgm:pt modelId="{3D19250F-E646-422B-814E-50AFB0A6F92D}" type="pres">
      <dgm:prSet presAssocID="{FEC38FD9-BCD6-4B0D-BFF5-C9A5FAAC62F1}" presName="bgRect" presStyleLbl="bgShp" presStyleIdx="0" presStyleCnt="4" custLinFactNeighborX="-556" custLinFactNeighborY="-197"/>
      <dgm:spPr/>
    </dgm:pt>
    <dgm:pt modelId="{F8243FFA-E93C-4732-978E-7E92E204F5A0}" type="pres">
      <dgm:prSet presAssocID="{FEC38FD9-BCD6-4B0D-BFF5-C9A5FAAC6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8C41570E-C47F-4402-9660-FB562B2F532B}" type="pres">
      <dgm:prSet presAssocID="{FEC38FD9-BCD6-4B0D-BFF5-C9A5FAAC62F1}" presName="spaceRect" presStyleCnt="0"/>
      <dgm:spPr/>
    </dgm:pt>
    <dgm:pt modelId="{5180AE21-892F-4A08-A6C4-CC2BCB0B5C23}" type="pres">
      <dgm:prSet presAssocID="{FEC38FD9-BCD6-4B0D-BFF5-C9A5FAAC62F1}" presName="parTx" presStyleLbl="revTx" presStyleIdx="0" presStyleCnt="4">
        <dgm:presLayoutVars>
          <dgm:chMax val="0"/>
          <dgm:chPref val="0"/>
        </dgm:presLayoutVars>
      </dgm:prSet>
      <dgm:spPr/>
    </dgm:pt>
    <dgm:pt modelId="{374C4FB4-C4C6-4099-83C4-71B4EC220418}" type="pres">
      <dgm:prSet presAssocID="{FB158B29-507B-4789-A3A2-D31778727E6D}" presName="sibTrans" presStyleCnt="0"/>
      <dgm:spPr/>
    </dgm:pt>
    <dgm:pt modelId="{5F0C7A25-3279-4245-89B7-9311D04CC596}" type="pres">
      <dgm:prSet presAssocID="{BA4506F1-622A-41C4-AED9-3B9628761557}" presName="compNode" presStyleCnt="0"/>
      <dgm:spPr/>
    </dgm:pt>
    <dgm:pt modelId="{81D99CCF-A303-4506-9B05-065E6B87D0AD}" type="pres">
      <dgm:prSet presAssocID="{BA4506F1-622A-41C4-AED9-3B9628761557}" presName="bgRect" presStyleLbl="bgShp" presStyleIdx="1" presStyleCnt="4"/>
      <dgm:spPr/>
    </dgm:pt>
    <dgm:pt modelId="{E80302AB-58D7-477B-B577-52688253F55A}" type="pres">
      <dgm:prSet presAssocID="{BA4506F1-622A-41C4-AED9-3B96287615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027AC76E-03DD-4A01-AD79-EEB28145A6FB}" type="pres">
      <dgm:prSet presAssocID="{BA4506F1-622A-41C4-AED9-3B9628761557}" presName="spaceRect" presStyleCnt="0"/>
      <dgm:spPr/>
    </dgm:pt>
    <dgm:pt modelId="{BF9F7271-1314-4BCE-8271-8A740DF5A646}" type="pres">
      <dgm:prSet presAssocID="{BA4506F1-622A-41C4-AED9-3B9628761557}" presName="parTx" presStyleLbl="revTx" presStyleIdx="1" presStyleCnt="4">
        <dgm:presLayoutVars>
          <dgm:chMax val="0"/>
          <dgm:chPref val="0"/>
        </dgm:presLayoutVars>
      </dgm:prSet>
      <dgm:spPr/>
    </dgm:pt>
    <dgm:pt modelId="{DED5FB51-2F50-4935-88BB-1D29EE96D354}" type="pres">
      <dgm:prSet presAssocID="{6B86E3AC-6004-4461-83C0-823D1D1FE9DA}" presName="sibTrans" presStyleCnt="0"/>
      <dgm:spPr/>
    </dgm:pt>
    <dgm:pt modelId="{F701CB01-25BE-429E-B4CA-EC00EC297834}" type="pres">
      <dgm:prSet presAssocID="{482D8430-AAFD-47B0-ABB9-9CF61F5A10FE}" presName="compNode" presStyleCnt="0"/>
      <dgm:spPr/>
    </dgm:pt>
    <dgm:pt modelId="{82F7F659-4DBE-4786-8866-83AC50D39C97}" type="pres">
      <dgm:prSet presAssocID="{482D8430-AAFD-47B0-ABB9-9CF61F5A10FE}" presName="bgRect" presStyleLbl="bgShp" presStyleIdx="2" presStyleCnt="4"/>
      <dgm:spPr/>
    </dgm:pt>
    <dgm:pt modelId="{3F2F14B3-6E78-4E35-B9EC-841166EA2E77}" type="pres">
      <dgm:prSet presAssocID="{482D8430-AAFD-47B0-ABB9-9CF61F5A10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3D2FACEE-D5D0-409E-AE2C-26B57CED5D7C}" type="pres">
      <dgm:prSet presAssocID="{482D8430-AAFD-47B0-ABB9-9CF61F5A10FE}" presName="spaceRect" presStyleCnt="0"/>
      <dgm:spPr/>
    </dgm:pt>
    <dgm:pt modelId="{022D0A04-1C16-49CF-81ED-FAC854577A35}" type="pres">
      <dgm:prSet presAssocID="{482D8430-AAFD-47B0-ABB9-9CF61F5A10FE}" presName="parTx" presStyleLbl="revTx" presStyleIdx="2" presStyleCnt="4">
        <dgm:presLayoutVars>
          <dgm:chMax val="0"/>
          <dgm:chPref val="0"/>
        </dgm:presLayoutVars>
      </dgm:prSet>
      <dgm:spPr/>
    </dgm:pt>
    <dgm:pt modelId="{EE71D874-CACE-4908-AA92-697A76F82FF2}" type="pres">
      <dgm:prSet presAssocID="{85FFE27A-16ED-45EB-98AF-9B7B38E02D96}" presName="sibTrans" presStyleCnt="0"/>
      <dgm:spPr/>
    </dgm:pt>
    <dgm:pt modelId="{193F4228-E9A0-4ADC-A28C-CA04FF92F615}" type="pres">
      <dgm:prSet presAssocID="{913D623B-E21E-471A-BDAA-BD79A81C0DC6}" presName="compNode" presStyleCnt="0"/>
      <dgm:spPr/>
    </dgm:pt>
    <dgm:pt modelId="{19009FB9-184D-4B99-8A1C-47ED52490E4B}" type="pres">
      <dgm:prSet presAssocID="{913D623B-E21E-471A-BDAA-BD79A81C0DC6}" presName="bgRect" presStyleLbl="bgShp" presStyleIdx="3" presStyleCnt="4"/>
      <dgm:spPr/>
    </dgm:pt>
    <dgm:pt modelId="{C99FF8D0-2B00-4672-8E5D-F0149FB7F8AD}" type="pres">
      <dgm:prSet presAssocID="{913D623B-E21E-471A-BDAA-BD79A81C0D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Scan with solid fill"/>
        </a:ext>
      </dgm:extLst>
    </dgm:pt>
    <dgm:pt modelId="{B23E68E2-D2C0-4EB2-8830-62F298D11EC7}" type="pres">
      <dgm:prSet presAssocID="{913D623B-E21E-471A-BDAA-BD79A81C0DC6}" presName="spaceRect" presStyleCnt="0"/>
      <dgm:spPr/>
    </dgm:pt>
    <dgm:pt modelId="{CFC047BE-8CF6-49D9-8DA9-240A73C1BBEF}" type="pres">
      <dgm:prSet presAssocID="{913D623B-E21E-471A-BDAA-BD79A81C0D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25A019-3672-4C60-ACE5-54996EB7FFB2}" type="presOf" srcId="{482D8430-AAFD-47B0-ABB9-9CF61F5A10FE}" destId="{022D0A04-1C16-49CF-81ED-FAC854577A35}" srcOrd="0" destOrd="0" presId="urn:microsoft.com/office/officeart/2018/2/layout/IconVerticalSolidList"/>
    <dgm:cxn modelId="{1A1EFE2A-E65A-4D7D-A544-AC0F91D1A046}" type="presOf" srcId="{DEAA229E-2346-412D-A069-0C223381D303}" destId="{6B4F042C-3319-40A7-9815-8DD03B7581FA}" srcOrd="0" destOrd="0" presId="urn:microsoft.com/office/officeart/2018/2/layout/IconVerticalSolidList"/>
    <dgm:cxn modelId="{13045E63-A9C5-44EA-9505-4D69EA3F1A51}" srcId="{DEAA229E-2346-412D-A069-0C223381D303}" destId="{482D8430-AAFD-47B0-ABB9-9CF61F5A10FE}" srcOrd="2" destOrd="0" parTransId="{E0AA8D6B-AABA-4F2C-BD34-DC822225726F}" sibTransId="{85FFE27A-16ED-45EB-98AF-9B7B38E02D96}"/>
    <dgm:cxn modelId="{14451471-FBAB-4CDC-80C4-1FEED11E102F}" srcId="{DEAA229E-2346-412D-A069-0C223381D303}" destId="{BA4506F1-622A-41C4-AED9-3B9628761557}" srcOrd="1" destOrd="0" parTransId="{24739612-49ED-4ED2-8931-EA75F0ED173B}" sibTransId="{6B86E3AC-6004-4461-83C0-823D1D1FE9DA}"/>
    <dgm:cxn modelId="{D251EE93-92AE-4545-BDEA-B1300505DF24}" srcId="{DEAA229E-2346-412D-A069-0C223381D303}" destId="{913D623B-E21E-471A-BDAA-BD79A81C0DC6}" srcOrd="3" destOrd="0" parTransId="{56B770C5-B61D-488C-8C2D-EB5177C6D46A}" sibTransId="{14751F5E-61E5-4EEF-B738-78421BDAF859}"/>
    <dgm:cxn modelId="{FFC061B6-A080-4478-9A07-3FDE18D43A59}" srcId="{DEAA229E-2346-412D-A069-0C223381D303}" destId="{FEC38FD9-BCD6-4B0D-BFF5-C9A5FAAC62F1}" srcOrd="0" destOrd="0" parTransId="{BD4087FF-7177-434B-8A0E-7D471C75547F}" sibTransId="{FB158B29-507B-4789-A3A2-D31778727E6D}"/>
    <dgm:cxn modelId="{C608BDC6-21A3-4E28-B6AC-E0FFCE31FDBF}" type="presOf" srcId="{FEC38FD9-BCD6-4B0D-BFF5-C9A5FAAC62F1}" destId="{5180AE21-892F-4A08-A6C4-CC2BCB0B5C23}" srcOrd="0" destOrd="0" presId="urn:microsoft.com/office/officeart/2018/2/layout/IconVerticalSolidList"/>
    <dgm:cxn modelId="{DAAF35CB-8FAD-46A8-8435-2387C921EDED}" type="presOf" srcId="{BA4506F1-622A-41C4-AED9-3B9628761557}" destId="{BF9F7271-1314-4BCE-8271-8A740DF5A646}" srcOrd="0" destOrd="0" presId="urn:microsoft.com/office/officeart/2018/2/layout/IconVerticalSolidList"/>
    <dgm:cxn modelId="{E31836E7-FDEB-4AF5-94C5-1E2463BB93D0}" type="presOf" srcId="{913D623B-E21E-471A-BDAA-BD79A81C0DC6}" destId="{CFC047BE-8CF6-49D9-8DA9-240A73C1BBEF}" srcOrd="0" destOrd="0" presId="urn:microsoft.com/office/officeart/2018/2/layout/IconVerticalSolidList"/>
    <dgm:cxn modelId="{2327343E-ACA3-4953-8FDE-4E978C2475A4}" type="presParOf" srcId="{6B4F042C-3319-40A7-9815-8DD03B7581FA}" destId="{DF8040D7-7104-4290-A7AB-1933F6A32727}" srcOrd="0" destOrd="0" presId="urn:microsoft.com/office/officeart/2018/2/layout/IconVerticalSolidList"/>
    <dgm:cxn modelId="{2542C940-C557-4E73-85D2-EEB2962BD46C}" type="presParOf" srcId="{DF8040D7-7104-4290-A7AB-1933F6A32727}" destId="{3D19250F-E646-422B-814E-50AFB0A6F92D}" srcOrd="0" destOrd="0" presId="urn:microsoft.com/office/officeart/2018/2/layout/IconVerticalSolidList"/>
    <dgm:cxn modelId="{2660F663-F620-4967-BC58-128A9A576146}" type="presParOf" srcId="{DF8040D7-7104-4290-A7AB-1933F6A32727}" destId="{F8243FFA-E93C-4732-978E-7E92E204F5A0}" srcOrd="1" destOrd="0" presId="urn:microsoft.com/office/officeart/2018/2/layout/IconVerticalSolidList"/>
    <dgm:cxn modelId="{EB670397-3FB3-445F-8FB9-26CCDAF65AFA}" type="presParOf" srcId="{DF8040D7-7104-4290-A7AB-1933F6A32727}" destId="{8C41570E-C47F-4402-9660-FB562B2F532B}" srcOrd="2" destOrd="0" presId="urn:microsoft.com/office/officeart/2018/2/layout/IconVerticalSolidList"/>
    <dgm:cxn modelId="{EEC3B747-9DD2-4D9C-8ACA-E900BB929695}" type="presParOf" srcId="{DF8040D7-7104-4290-A7AB-1933F6A32727}" destId="{5180AE21-892F-4A08-A6C4-CC2BCB0B5C23}" srcOrd="3" destOrd="0" presId="urn:microsoft.com/office/officeart/2018/2/layout/IconVerticalSolidList"/>
    <dgm:cxn modelId="{F81F954B-F31D-4B6F-B345-2FA3E07D5212}" type="presParOf" srcId="{6B4F042C-3319-40A7-9815-8DD03B7581FA}" destId="{374C4FB4-C4C6-4099-83C4-71B4EC220418}" srcOrd="1" destOrd="0" presId="urn:microsoft.com/office/officeart/2018/2/layout/IconVerticalSolidList"/>
    <dgm:cxn modelId="{223D60DD-8BEF-41B0-ACF9-DE004292AF19}" type="presParOf" srcId="{6B4F042C-3319-40A7-9815-8DD03B7581FA}" destId="{5F0C7A25-3279-4245-89B7-9311D04CC596}" srcOrd="2" destOrd="0" presId="urn:microsoft.com/office/officeart/2018/2/layout/IconVerticalSolidList"/>
    <dgm:cxn modelId="{AFE5C2FB-ECB8-4981-A153-584C41EFCF27}" type="presParOf" srcId="{5F0C7A25-3279-4245-89B7-9311D04CC596}" destId="{81D99CCF-A303-4506-9B05-065E6B87D0AD}" srcOrd="0" destOrd="0" presId="urn:microsoft.com/office/officeart/2018/2/layout/IconVerticalSolidList"/>
    <dgm:cxn modelId="{F83EC15A-7002-4BBB-950D-D7791CE4C874}" type="presParOf" srcId="{5F0C7A25-3279-4245-89B7-9311D04CC596}" destId="{E80302AB-58D7-477B-B577-52688253F55A}" srcOrd="1" destOrd="0" presId="urn:microsoft.com/office/officeart/2018/2/layout/IconVerticalSolidList"/>
    <dgm:cxn modelId="{0A549B1D-1873-4292-9436-DE430F48758D}" type="presParOf" srcId="{5F0C7A25-3279-4245-89B7-9311D04CC596}" destId="{027AC76E-03DD-4A01-AD79-EEB28145A6FB}" srcOrd="2" destOrd="0" presId="urn:microsoft.com/office/officeart/2018/2/layout/IconVerticalSolidList"/>
    <dgm:cxn modelId="{2D03C7F9-D3B4-4718-AD39-E3DB50EBDD5A}" type="presParOf" srcId="{5F0C7A25-3279-4245-89B7-9311D04CC596}" destId="{BF9F7271-1314-4BCE-8271-8A740DF5A646}" srcOrd="3" destOrd="0" presId="urn:microsoft.com/office/officeart/2018/2/layout/IconVerticalSolidList"/>
    <dgm:cxn modelId="{C702D7A5-AA81-4F2F-AA26-4E5E6F91233D}" type="presParOf" srcId="{6B4F042C-3319-40A7-9815-8DD03B7581FA}" destId="{DED5FB51-2F50-4935-88BB-1D29EE96D354}" srcOrd="3" destOrd="0" presId="urn:microsoft.com/office/officeart/2018/2/layout/IconVerticalSolidList"/>
    <dgm:cxn modelId="{367B0357-CB53-410A-AD60-2242EF144797}" type="presParOf" srcId="{6B4F042C-3319-40A7-9815-8DD03B7581FA}" destId="{F701CB01-25BE-429E-B4CA-EC00EC297834}" srcOrd="4" destOrd="0" presId="urn:microsoft.com/office/officeart/2018/2/layout/IconVerticalSolidList"/>
    <dgm:cxn modelId="{84319296-7BA1-4529-99BB-6137AA9D2B49}" type="presParOf" srcId="{F701CB01-25BE-429E-B4CA-EC00EC297834}" destId="{82F7F659-4DBE-4786-8866-83AC50D39C97}" srcOrd="0" destOrd="0" presId="urn:microsoft.com/office/officeart/2018/2/layout/IconVerticalSolidList"/>
    <dgm:cxn modelId="{BD2BC918-BB93-4FAD-AEC6-2BF7676A2249}" type="presParOf" srcId="{F701CB01-25BE-429E-B4CA-EC00EC297834}" destId="{3F2F14B3-6E78-4E35-B9EC-841166EA2E77}" srcOrd="1" destOrd="0" presId="urn:microsoft.com/office/officeart/2018/2/layout/IconVerticalSolidList"/>
    <dgm:cxn modelId="{86CF4C89-7F95-4227-8B73-46BE3E5FA777}" type="presParOf" srcId="{F701CB01-25BE-429E-B4CA-EC00EC297834}" destId="{3D2FACEE-D5D0-409E-AE2C-26B57CED5D7C}" srcOrd="2" destOrd="0" presId="urn:microsoft.com/office/officeart/2018/2/layout/IconVerticalSolidList"/>
    <dgm:cxn modelId="{5EF89683-816E-4E38-82E8-B40DAF36B83A}" type="presParOf" srcId="{F701CB01-25BE-429E-B4CA-EC00EC297834}" destId="{022D0A04-1C16-49CF-81ED-FAC854577A35}" srcOrd="3" destOrd="0" presId="urn:microsoft.com/office/officeart/2018/2/layout/IconVerticalSolidList"/>
    <dgm:cxn modelId="{8FDF9572-22B0-47AD-B4B2-10495A841F73}" type="presParOf" srcId="{6B4F042C-3319-40A7-9815-8DD03B7581FA}" destId="{EE71D874-CACE-4908-AA92-697A76F82FF2}" srcOrd="5" destOrd="0" presId="urn:microsoft.com/office/officeart/2018/2/layout/IconVerticalSolidList"/>
    <dgm:cxn modelId="{63D85E75-7129-40E8-A573-F699EB567407}" type="presParOf" srcId="{6B4F042C-3319-40A7-9815-8DD03B7581FA}" destId="{193F4228-E9A0-4ADC-A28C-CA04FF92F615}" srcOrd="6" destOrd="0" presId="urn:microsoft.com/office/officeart/2018/2/layout/IconVerticalSolidList"/>
    <dgm:cxn modelId="{8DF92DE1-F08D-4C43-AF22-E9D8102C7309}" type="presParOf" srcId="{193F4228-E9A0-4ADC-A28C-CA04FF92F615}" destId="{19009FB9-184D-4B99-8A1C-47ED52490E4B}" srcOrd="0" destOrd="0" presId="urn:microsoft.com/office/officeart/2018/2/layout/IconVerticalSolidList"/>
    <dgm:cxn modelId="{1C069C63-87E2-49E8-A6AE-016466720D51}" type="presParOf" srcId="{193F4228-E9A0-4ADC-A28C-CA04FF92F615}" destId="{C99FF8D0-2B00-4672-8E5D-F0149FB7F8AD}" srcOrd="1" destOrd="0" presId="urn:microsoft.com/office/officeart/2018/2/layout/IconVerticalSolidList"/>
    <dgm:cxn modelId="{E4BE4D42-68C5-4CEB-BC5C-EF786DE92F03}" type="presParOf" srcId="{193F4228-E9A0-4ADC-A28C-CA04FF92F615}" destId="{B23E68E2-D2C0-4EB2-8830-62F298D11EC7}" srcOrd="2" destOrd="0" presId="urn:microsoft.com/office/officeart/2018/2/layout/IconVerticalSolidList"/>
    <dgm:cxn modelId="{EC40E582-BCAA-40FF-9ECD-635310C47E3C}" type="presParOf" srcId="{193F4228-E9A0-4ADC-A28C-CA04FF92F615}" destId="{CFC047BE-8CF6-49D9-8DA9-240A73C1B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533F2B-A54C-4BAD-89CF-3908C145069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BFC34-0177-49A2-BFDF-039B4FAA94CE}">
      <dgm:prSet custT="1"/>
      <dgm:spPr/>
      <dgm:t>
        <a:bodyPr/>
        <a:lstStyle/>
        <a:p>
          <a:r>
            <a:rPr lang="en-US" sz="3200" b="1" dirty="0"/>
            <a:t>Booking information</a:t>
          </a:r>
        </a:p>
      </dgm:t>
    </dgm:pt>
    <dgm:pt modelId="{4F9480BE-0EB5-4CF3-B42D-7E85785BFC54}" type="parTrans" cxnId="{01400007-9746-434A-872B-7B66C67D19D2}">
      <dgm:prSet/>
      <dgm:spPr/>
      <dgm:t>
        <a:bodyPr/>
        <a:lstStyle/>
        <a:p>
          <a:endParaRPr lang="en-US" sz="3200" b="1"/>
        </a:p>
      </dgm:t>
    </dgm:pt>
    <dgm:pt modelId="{705F7098-8DE7-4FBE-A305-CC9F2770FCBE}" type="sibTrans" cxnId="{01400007-9746-434A-872B-7B66C67D19D2}">
      <dgm:prSet/>
      <dgm:spPr/>
      <dgm:t>
        <a:bodyPr/>
        <a:lstStyle/>
        <a:p>
          <a:endParaRPr lang="en-US" sz="3200" b="1"/>
        </a:p>
      </dgm:t>
    </dgm:pt>
    <dgm:pt modelId="{9EA161A9-7ACA-4141-8E8D-5DEEAD5125B4}">
      <dgm:prSet custT="1"/>
      <dgm:spPr/>
      <dgm:t>
        <a:bodyPr/>
        <a:lstStyle/>
        <a:p>
          <a:r>
            <a:rPr lang="en-US" sz="3200" b="1" dirty="0"/>
            <a:t>Services</a:t>
          </a:r>
        </a:p>
      </dgm:t>
    </dgm:pt>
    <dgm:pt modelId="{DAD1D130-B241-409B-8E08-A086F5E53970}" type="parTrans" cxnId="{F8D70E94-92DE-4D53-84A9-3FD7127EB468}">
      <dgm:prSet/>
      <dgm:spPr/>
      <dgm:t>
        <a:bodyPr/>
        <a:lstStyle/>
        <a:p>
          <a:endParaRPr lang="en-US" sz="3200" b="1"/>
        </a:p>
      </dgm:t>
    </dgm:pt>
    <dgm:pt modelId="{4A00D902-BDD7-4130-8692-3DC046A21E6F}" type="sibTrans" cxnId="{F8D70E94-92DE-4D53-84A9-3FD7127EB468}">
      <dgm:prSet/>
      <dgm:spPr/>
      <dgm:t>
        <a:bodyPr/>
        <a:lstStyle/>
        <a:p>
          <a:endParaRPr lang="en-US" sz="3200" b="1"/>
        </a:p>
      </dgm:t>
    </dgm:pt>
    <dgm:pt modelId="{53C4CE86-E4FB-4B50-8894-97B7B7DD4A56}">
      <dgm:prSet custT="1"/>
      <dgm:spPr/>
      <dgm:t>
        <a:bodyPr/>
        <a:lstStyle/>
        <a:p>
          <a:r>
            <a:rPr lang="en-US" sz="3200" b="1"/>
            <a:t>Room information</a:t>
          </a:r>
        </a:p>
      </dgm:t>
    </dgm:pt>
    <dgm:pt modelId="{69B405FF-AD02-4FD9-8F3D-BCBCBF9E236C}" type="parTrans" cxnId="{88C9536C-4C5E-4E02-A879-CC297AC30D26}">
      <dgm:prSet/>
      <dgm:spPr/>
      <dgm:t>
        <a:bodyPr/>
        <a:lstStyle/>
        <a:p>
          <a:endParaRPr lang="en-US" sz="3200" b="1"/>
        </a:p>
      </dgm:t>
    </dgm:pt>
    <dgm:pt modelId="{9DC7F6CC-25AE-4490-8D9C-E79A58AD28FC}" type="sibTrans" cxnId="{88C9536C-4C5E-4E02-A879-CC297AC30D26}">
      <dgm:prSet/>
      <dgm:spPr/>
      <dgm:t>
        <a:bodyPr/>
        <a:lstStyle/>
        <a:p>
          <a:endParaRPr lang="en-US" sz="3200" b="1"/>
        </a:p>
      </dgm:t>
    </dgm:pt>
    <dgm:pt modelId="{8D164365-D4DE-48FB-8612-0F775FFF9EBE}">
      <dgm:prSet custT="1"/>
      <dgm:spPr/>
      <dgm:t>
        <a:bodyPr/>
        <a:lstStyle/>
        <a:p>
          <a:r>
            <a:rPr lang="en-US" sz="3200" b="1"/>
            <a:t>OrderService</a:t>
          </a:r>
        </a:p>
      </dgm:t>
    </dgm:pt>
    <dgm:pt modelId="{F5DABB5F-10BF-41E4-9D8E-A372129A6F09}" type="parTrans" cxnId="{FBA8FBC8-F700-4C86-BEA8-7D99C7541C52}">
      <dgm:prSet/>
      <dgm:spPr/>
      <dgm:t>
        <a:bodyPr/>
        <a:lstStyle/>
        <a:p>
          <a:endParaRPr lang="en-US" sz="3200" b="1"/>
        </a:p>
      </dgm:t>
    </dgm:pt>
    <dgm:pt modelId="{9892033F-FDA0-433D-B0CC-8E87D0225B42}" type="sibTrans" cxnId="{FBA8FBC8-F700-4C86-BEA8-7D99C7541C52}">
      <dgm:prSet/>
      <dgm:spPr/>
      <dgm:t>
        <a:bodyPr/>
        <a:lstStyle/>
        <a:p>
          <a:endParaRPr lang="en-US" sz="3200" b="1"/>
        </a:p>
      </dgm:t>
    </dgm:pt>
    <dgm:pt modelId="{1185DA11-B701-4FB4-9C91-B05816599578}">
      <dgm:prSet custT="1"/>
      <dgm:spPr/>
      <dgm:t>
        <a:bodyPr/>
        <a:lstStyle/>
        <a:p>
          <a:r>
            <a:rPr lang="en-US" sz="3200" b="1"/>
            <a:t>User</a:t>
          </a:r>
        </a:p>
      </dgm:t>
    </dgm:pt>
    <dgm:pt modelId="{666A2AFC-061F-4AEC-95EC-1053D790B4B5}" type="parTrans" cxnId="{098267C0-DDD5-44AF-9D6E-9883934C43AF}">
      <dgm:prSet/>
      <dgm:spPr/>
      <dgm:t>
        <a:bodyPr/>
        <a:lstStyle/>
        <a:p>
          <a:endParaRPr lang="en-US" sz="3200" b="1"/>
        </a:p>
      </dgm:t>
    </dgm:pt>
    <dgm:pt modelId="{40DEB24D-F095-466B-8175-EBF88947A08F}" type="sibTrans" cxnId="{098267C0-DDD5-44AF-9D6E-9883934C43AF}">
      <dgm:prSet/>
      <dgm:spPr/>
      <dgm:t>
        <a:bodyPr/>
        <a:lstStyle/>
        <a:p>
          <a:endParaRPr lang="en-US" sz="3200" b="1"/>
        </a:p>
      </dgm:t>
    </dgm:pt>
    <dgm:pt modelId="{6938A758-11F2-478E-8F52-0504EEEF4B26}" type="pres">
      <dgm:prSet presAssocID="{38533F2B-A54C-4BAD-89CF-3908C145069A}" presName="diagram" presStyleCnt="0">
        <dgm:presLayoutVars>
          <dgm:dir/>
          <dgm:resizeHandles val="exact"/>
        </dgm:presLayoutVars>
      </dgm:prSet>
      <dgm:spPr/>
    </dgm:pt>
    <dgm:pt modelId="{D801DB8F-FFB2-4CEF-BFF1-BBAE8A5BBB0F}" type="pres">
      <dgm:prSet presAssocID="{3F0BFC34-0177-49A2-BFDF-039B4FAA94CE}" presName="node" presStyleLbl="node1" presStyleIdx="0" presStyleCnt="5">
        <dgm:presLayoutVars>
          <dgm:bulletEnabled val="1"/>
        </dgm:presLayoutVars>
      </dgm:prSet>
      <dgm:spPr/>
    </dgm:pt>
    <dgm:pt modelId="{50280CC1-72C6-487C-8B4C-7AF07C9E4CC1}" type="pres">
      <dgm:prSet presAssocID="{705F7098-8DE7-4FBE-A305-CC9F2770FCBE}" presName="sibTrans" presStyleCnt="0"/>
      <dgm:spPr/>
    </dgm:pt>
    <dgm:pt modelId="{BD6AB1AA-3D17-4BA1-A51D-4476BA16946A}" type="pres">
      <dgm:prSet presAssocID="{9EA161A9-7ACA-4141-8E8D-5DEEAD5125B4}" presName="node" presStyleLbl="node1" presStyleIdx="1" presStyleCnt="5" custLinFactNeighborX="-934">
        <dgm:presLayoutVars>
          <dgm:bulletEnabled val="1"/>
        </dgm:presLayoutVars>
      </dgm:prSet>
      <dgm:spPr/>
    </dgm:pt>
    <dgm:pt modelId="{8D80F84D-9295-4258-9580-34668B76E090}" type="pres">
      <dgm:prSet presAssocID="{4A00D902-BDD7-4130-8692-3DC046A21E6F}" presName="sibTrans" presStyleCnt="0"/>
      <dgm:spPr/>
    </dgm:pt>
    <dgm:pt modelId="{CE46627E-9893-490F-9BDB-D2016ABE9B2B}" type="pres">
      <dgm:prSet presAssocID="{53C4CE86-E4FB-4B50-8894-97B7B7DD4A56}" presName="node" presStyleLbl="node1" presStyleIdx="2" presStyleCnt="5">
        <dgm:presLayoutVars>
          <dgm:bulletEnabled val="1"/>
        </dgm:presLayoutVars>
      </dgm:prSet>
      <dgm:spPr/>
    </dgm:pt>
    <dgm:pt modelId="{1CA4E6A9-8361-4CDD-94CB-A28CFCD99096}" type="pres">
      <dgm:prSet presAssocID="{9DC7F6CC-25AE-4490-8D9C-E79A58AD28FC}" presName="sibTrans" presStyleCnt="0"/>
      <dgm:spPr/>
    </dgm:pt>
    <dgm:pt modelId="{4766F8AA-A27E-4285-8096-84B5BC3E3FB0}" type="pres">
      <dgm:prSet presAssocID="{8D164365-D4DE-48FB-8612-0F775FFF9EBE}" presName="node" presStyleLbl="node1" presStyleIdx="3" presStyleCnt="5">
        <dgm:presLayoutVars>
          <dgm:bulletEnabled val="1"/>
        </dgm:presLayoutVars>
      </dgm:prSet>
      <dgm:spPr/>
    </dgm:pt>
    <dgm:pt modelId="{B488233A-D083-49D6-B918-3FA22431BB43}" type="pres">
      <dgm:prSet presAssocID="{9892033F-FDA0-433D-B0CC-8E87D0225B42}" presName="sibTrans" presStyleCnt="0"/>
      <dgm:spPr/>
    </dgm:pt>
    <dgm:pt modelId="{24676514-4DFA-4B30-93F0-3B87B3EB7AD5}" type="pres">
      <dgm:prSet presAssocID="{1185DA11-B701-4FB4-9C91-B05816599578}" presName="node" presStyleLbl="node1" presStyleIdx="4" presStyleCnt="5">
        <dgm:presLayoutVars>
          <dgm:bulletEnabled val="1"/>
        </dgm:presLayoutVars>
      </dgm:prSet>
      <dgm:spPr/>
    </dgm:pt>
  </dgm:ptLst>
  <dgm:cxnLst>
    <dgm:cxn modelId="{82ECEF00-DAB9-493C-B686-DD3386C76586}" type="presOf" srcId="{3F0BFC34-0177-49A2-BFDF-039B4FAA94CE}" destId="{D801DB8F-FFB2-4CEF-BFF1-BBAE8A5BBB0F}" srcOrd="0" destOrd="0" presId="urn:microsoft.com/office/officeart/2005/8/layout/default"/>
    <dgm:cxn modelId="{D543B003-8E39-4640-BF6E-B60E29DC3CAA}" type="presOf" srcId="{1185DA11-B701-4FB4-9C91-B05816599578}" destId="{24676514-4DFA-4B30-93F0-3B87B3EB7AD5}" srcOrd="0" destOrd="0" presId="urn:microsoft.com/office/officeart/2005/8/layout/default"/>
    <dgm:cxn modelId="{01400007-9746-434A-872B-7B66C67D19D2}" srcId="{38533F2B-A54C-4BAD-89CF-3908C145069A}" destId="{3F0BFC34-0177-49A2-BFDF-039B4FAA94CE}" srcOrd="0" destOrd="0" parTransId="{4F9480BE-0EB5-4CF3-B42D-7E85785BFC54}" sibTransId="{705F7098-8DE7-4FBE-A305-CC9F2770FCBE}"/>
    <dgm:cxn modelId="{29367E14-FD76-4E1A-9B5E-E995FAC54038}" type="presOf" srcId="{9EA161A9-7ACA-4141-8E8D-5DEEAD5125B4}" destId="{BD6AB1AA-3D17-4BA1-A51D-4476BA16946A}" srcOrd="0" destOrd="0" presId="urn:microsoft.com/office/officeart/2005/8/layout/default"/>
    <dgm:cxn modelId="{DCFA0C19-AD39-4465-A28C-6FA55DC7E6A2}" type="presOf" srcId="{38533F2B-A54C-4BAD-89CF-3908C145069A}" destId="{6938A758-11F2-478E-8F52-0504EEEF4B26}" srcOrd="0" destOrd="0" presId="urn:microsoft.com/office/officeart/2005/8/layout/default"/>
    <dgm:cxn modelId="{A578775D-8208-4598-A676-CEC09E5C26A3}" type="presOf" srcId="{53C4CE86-E4FB-4B50-8894-97B7B7DD4A56}" destId="{CE46627E-9893-490F-9BDB-D2016ABE9B2B}" srcOrd="0" destOrd="0" presId="urn:microsoft.com/office/officeart/2005/8/layout/default"/>
    <dgm:cxn modelId="{88C9536C-4C5E-4E02-A879-CC297AC30D26}" srcId="{38533F2B-A54C-4BAD-89CF-3908C145069A}" destId="{53C4CE86-E4FB-4B50-8894-97B7B7DD4A56}" srcOrd="2" destOrd="0" parTransId="{69B405FF-AD02-4FD9-8F3D-BCBCBF9E236C}" sibTransId="{9DC7F6CC-25AE-4490-8D9C-E79A58AD28FC}"/>
    <dgm:cxn modelId="{F8D70E94-92DE-4D53-84A9-3FD7127EB468}" srcId="{38533F2B-A54C-4BAD-89CF-3908C145069A}" destId="{9EA161A9-7ACA-4141-8E8D-5DEEAD5125B4}" srcOrd="1" destOrd="0" parTransId="{DAD1D130-B241-409B-8E08-A086F5E53970}" sibTransId="{4A00D902-BDD7-4130-8692-3DC046A21E6F}"/>
    <dgm:cxn modelId="{098267C0-DDD5-44AF-9D6E-9883934C43AF}" srcId="{38533F2B-A54C-4BAD-89CF-3908C145069A}" destId="{1185DA11-B701-4FB4-9C91-B05816599578}" srcOrd="4" destOrd="0" parTransId="{666A2AFC-061F-4AEC-95EC-1053D790B4B5}" sibTransId="{40DEB24D-F095-466B-8175-EBF88947A08F}"/>
    <dgm:cxn modelId="{FBA8FBC8-F700-4C86-BEA8-7D99C7541C52}" srcId="{38533F2B-A54C-4BAD-89CF-3908C145069A}" destId="{8D164365-D4DE-48FB-8612-0F775FFF9EBE}" srcOrd="3" destOrd="0" parTransId="{F5DABB5F-10BF-41E4-9D8E-A372129A6F09}" sibTransId="{9892033F-FDA0-433D-B0CC-8E87D0225B42}"/>
    <dgm:cxn modelId="{7A1496DE-7E3F-4CA5-A321-87DA14B61662}" type="presOf" srcId="{8D164365-D4DE-48FB-8612-0F775FFF9EBE}" destId="{4766F8AA-A27E-4285-8096-84B5BC3E3FB0}" srcOrd="0" destOrd="0" presId="urn:microsoft.com/office/officeart/2005/8/layout/default"/>
    <dgm:cxn modelId="{E19C15ED-B629-414C-A4A3-6DC3A8669F80}" type="presParOf" srcId="{6938A758-11F2-478E-8F52-0504EEEF4B26}" destId="{D801DB8F-FFB2-4CEF-BFF1-BBAE8A5BBB0F}" srcOrd="0" destOrd="0" presId="urn:microsoft.com/office/officeart/2005/8/layout/default"/>
    <dgm:cxn modelId="{8F75F991-A0C0-4148-BC66-DDA9335E3E43}" type="presParOf" srcId="{6938A758-11F2-478E-8F52-0504EEEF4B26}" destId="{50280CC1-72C6-487C-8B4C-7AF07C9E4CC1}" srcOrd="1" destOrd="0" presId="urn:microsoft.com/office/officeart/2005/8/layout/default"/>
    <dgm:cxn modelId="{BC9CD895-7B1E-4003-A05A-AE7FB52AF71F}" type="presParOf" srcId="{6938A758-11F2-478E-8F52-0504EEEF4B26}" destId="{BD6AB1AA-3D17-4BA1-A51D-4476BA16946A}" srcOrd="2" destOrd="0" presId="urn:microsoft.com/office/officeart/2005/8/layout/default"/>
    <dgm:cxn modelId="{3461C2A5-8E83-4754-9CCD-6F0693D1202A}" type="presParOf" srcId="{6938A758-11F2-478E-8F52-0504EEEF4B26}" destId="{8D80F84D-9295-4258-9580-34668B76E090}" srcOrd="3" destOrd="0" presId="urn:microsoft.com/office/officeart/2005/8/layout/default"/>
    <dgm:cxn modelId="{5A825036-20C2-4982-80BB-9E3479AC3C87}" type="presParOf" srcId="{6938A758-11F2-478E-8F52-0504EEEF4B26}" destId="{CE46627E-9893-490F-9BDB-D2016ABE9B2B}" srcOrd="4" destOrd="0" presId="urn:microsoft.com/office/officeart/2005/8/layout/default"/>
    <dgm:cxn modelId="{7DC7B155-7E3D-46C3-A395-3DD8670BD908}" type="presParOf" srcId="{6938A758-11F2-478E-8F52-0504EEEF4B26}" destId="{1CA4E6A9-8361-4CDD-94CB-A28CFCD99096}" srcOrd="5" destOrd="0" presId="urn:microsoft.com/office/officeart/2005/8/layout/default"/>
    <dgm:cxn modelId="{C4D322FA-3B69-41EE-89B8-DE1AE701A922}" type="presParOf" srcId="{6938A758-11F2-478E-8F52-0504EEEF4B26}" destId="{4766F8AA-A27E-4285-8096-84B5BC3E3FB0}" srcOrd="6" destOrd="0" presId="urn:microsoft.com/office/officeart/2005/8/layout/default"/>
    <dgm:cxn modelId="{76FE7665-79EF-4BAD-82F7-97E8900F577B}" type="presParOf" srcId="{6938A758-11F2-478E-8F52-0504EEEF4B26}" destId="{B488233A-D083-49D6-B918-3FA22431BB43}" srcOrd="7" destOrd="0" presId="urn:microsoft.com/office/officeart/2005/8/layout/default"/>
    <dgm:cxn modelId="{B1AA1F0A-E763-474A-9203-A8BD53D243BC}" type="presParOf" srcId="{6938A758-11F2-478E-8F52-0504EEEF4B26}" destId="{24676514-4DFA-4B30-93F0-3B87B3EB7A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7A3DC1-2E18-416D-9BDC-8FD43809E4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1769AF-D38E-4D4C-BFD6-F802A0A37C20}">
      <dgm:prSet/>
      <dgm:spPr/>
      <dgm:t>
        <a:bodyPr/>
        <a:lstStyle/>
        <a:p>
          <a:r>
            <a:rPr lang="en-US"/>
            <a:t>All main features are successfully implemented</a:t>
          </a:r>
        </a:p>
      </dgm:t>
    </dgm:pt>
    <dgm:pt modelId="{038D8B3E-FAF7-4F3B-AEDE-C09509F78C90}" type="parTrans" cxnId="{C2FF6C48-5928-4D96-AB5F-DCD0180E9FEE}">
      <dgm:prSet/>
      <dgm:spPr/>
      <dgm:t>
        <a:bodyPr/>
        <a:lstStyle/>
        <a:p>
          <a:endParaRPr lang="en-US"/>
        </a:p>
      </dgm:t>
    </dgm:pt>
    <dgm:pt modelId="{3F47D0FA-B143-4F6D-AE1D-EB55AFBA4B99}" type="sibTrans" cxnId="{C2FF6C48-5928-4D96-AB5F-DCD0180E9FEE}">
      <dgm:prSet/>
      <dgm:spPr/>
      <dgm:t>
        <a:bodyPr/>
        <a:lstStyle/>
        <a:p>
          <a:endParaRPr lang="en-US"/>
        </a:p>
      </dgm:t>
    </dgm:pt>
    <dgm:pt modelId="{74AA8E62-3614-4A60-BE1E-AA371B003998}">
      <dgm:prSet/>
      <dgm:spPr/>
      <dgm:t>
        <a:bodyPr/>
        <a:lstStyle/>
        <a:p>
          <a:r>
            <a:rPr lang="en-US"/>
            <a:t>Manage reservation, check in, check out</a:t>
          </a:r>
        </a:p>
      </dgm:t>
    </dgm:pt>
    <dgm:pt modelId="{57357E10-7AA4-4376-9263-80A1228D4FBD}" type="parTrans" cxnId="{31C57D97-FE54-40E2-9A1C-781ACE91F7FA}">
      <dgm:prSet/>
      <dgm:spPr/>
      <dgm:t>
        <a:bodyPr/>
        <a:lstStyle/>
        <a:p>
          <a:endParaRPr lang="en-US"/>
        </a:p>
      </dgm:t>
    </dgm:pt>
    <dgm:pt modelId="{21D299D8-2816-4956-B3B7-32BD9DB06689}" type="sibTrans" cxnId="{31C57D97-FE54-40E2-9A1C-781ACE91F7FA}">
      <dgm:prSet/>
      <dgm:spPr/>
      <dgm:t>
        <a:bodyPr/>
        <a:lstStyle/>
        <a:p>
          <a:endParaRPr lang="en-US"/>
        </a:p>
      </dgm:t>
    </dgm:pt>
    <dgm:pt modelId="{D5EC9BC0-E8C9-435D-A7BB-851F78EE38D7}">
      <dgm:prSet/>
      <dgm:spPr/>
      <dgm:t>
        <a:bodyPr/>
        <a:lstStyle/>
        <a:p>
          <a:r>
            <a:rPr lang="en-US"/>
            <a:t>Manage service usage</a:t>
          </a:r>
        </a:p>
      </dgm:t>
    </dgm:pt>
    <dgm:pt modelId="{0FC44191-C35F-41A4-856E-69BE4749D982}" type="parTrans" cxnId="{04AA1A6D-A235-43C0-82FC-FB66049561D5}">
      <dgm:prSet/>
      <dgm:spPr/>
      <dgm:t>
        <a:bodyPr/>
        <a:lstStyle/>
        <a:p>
          <a:endParaRPr lang="en-US"/>
        </a:p>
      </dgm:t>
    </dgm:pt>
    <dgm:pt modelId="{7266E615-8C05-417E-8D08-58350DDBE42A}" type="sibTrans" cxnId="{04AA1A6D-A235-43C0-82FC-FB66049561D5}">
      <dgm:prSet/>
      <dgm:spPr/>
      <dgm:t>
        <a:bodyPr/>
        <a:lstStyle/>
        <a:p>
          <a:endParaRPr lang="en-US"/>
        </a:p>
      </dgm:t>
    </dgm:pt>
    <dgm:pt modelId="{92572EF4-D3D2-4DD7-8B54-9710E43D096B}">
      <dgm:prSet/>
      <dgm:spPr/>
      <dgm:t>
        <a:bodyPr/>
        <a:lstStyle/>
        <a:p>
          <a:r>
            <a:rPr lang="en-US"/>
            <a:t>Manage revenue</a:t>
          </a:r>
        </a:p>
      </dgm:t>
    </dgm:pt>
    <dgm:pt modelId="{C2C52DF0-AFD5-4B74-ABAB-84562C00CC1C}" type="parTrans" cxnId="{1747304E-2591-49DC-A2EF-525054FF73A0}">
      <dgm:prSet/>
      <dgm:spPr/>
      <dgm:t>
        <a:bodyPr/>
        <a:lstStyle/>
        <a:p>
          <a:endParaRPr lang="en-US"/>
        </a:p>
      </dgm:t>
    </dgm:pt>
    <dgm:pt modelId="{14327258-727F-4EB1-82A7-A08129C48CFA}" type="sibTrans" cxnId="{1747304E-2591-49DC-A2EF-525054FF73A0}">
      <dgm:prSet/>
      <dgm:spPr/>
      <dgm:t>
        <a:bodyPr/>
        <a:lstStyle/>
        <a:p>
          <a:endParaRPr lang="en-US"/>
        </a:p>
      </dgm:t>
    </dgm:pt>
    <dgm:pt modelId="{B3F6D3E7-A0D0-4528-A577-2DAE0B2FD05E}">
      <dgm:prSet/>
      <dgm:spPr/>
      <dgm:t>
        <a:bodyPr/>
        <a:lstStyle/>
        <a:p>
          <a:r>
            <a:rPr lang="en-US"/>
            <a:t>Improvement ideas: </a:t>
          </a:r>
        </a:p>
      </dgm:t>
    </dgm:pt>
    <dgm:pt modelId="{37311DFB-A352-4AFF-80D4-0DC0DBC0EA97}" type="parTrans" cxnId="{3831A43D-E18A-4F06-B868-F2A659491588}">
      <dgm:prSet/>
      <dgm:spPr/>
      <dgm:t>
        <a:bodyPr/>
        <a:lstStyle/>
        <a:p>
          <a:endParaRPr lang="en-US"/>
        </a:p>
      </dgm:t>
    </dgm:pt>
    <dgm:pt modelId="{B29107C2-D2A7-4441-A7B6-3F0161178FE5}" type="sibTrans" cxnId="{3831A43D-E18A-4F06-B868-F2A659491588}">
      <dgm:prSet/>
      <dgm:spPr/>
      <dgm:t>
        <a:bodyPr/>
        <a:lstStyle/>
        <a:p>
          <a:endParaRPr lang="en-US"/>
        </a:p>
      </dgm:t>
    </dgm:pt>
    <dgm:pt modelId="{B6362FFF-4FC8-45E8-A1D8-5D191F4B7574}">
      <dgm:prSet/>
      <dgm:spPr/>
      <dgm:t>
        <a:bodyPr/>
        <a:lstStyle/>
        <a:p>
          <a:r>
            <a:rPr lang="en-US"/>
            <a:t>Add user role and authorization to manage staff</a:t>
          </a:r>
        </a:p>
      </dgm:t>
    </dgm:pt>
    <dgm:pt modelId="{726285EB-AD3A-4DB3-A0A5-7E5A350F2493}" type="parTrans" cxnId="{3B35C4DB-50E5-4B16-8819-DF3147410489}">
      <dgm:prSet/>
      <dgm:spPr/>
      <dgm:t>
        <a:bodyPr/>
        <a:lstStyle/>
        <a:p>
          <a:endParaRPr lang="en-US"/>
        </a:p>
      </dgm:t>
    </dgm:pt>
    <dgm:pt modelId="{926553AE-5FC3-4CB6-A56E-4DC00F3BA6A0}" type="sibTrans" cxnId="{3B35C4DB-50E5-4B16-8819-DF3147410489}">
      <dgm:prSet/>
      <dgm:spPr/>
      <dgm:t>
        <a:bodyPr/>
        <a:lstStyle/>
        <a:p>
          <a:endParaRPr lang="en-US"/>
        </a:p>
      </dgm:t>
    </dgm:pt>
    <dgm:pt modelId="{FBD0B7D6-BBD4-4EB5-A0E6-923A7DBBA197}">
      <dgm:prSet/>
      <dgm:spPr/>
      <dgm:t>
        <a:bodyPr/>
        <a:lstStyle/>
        <a:p>
          <a:r>
            <a:rPr lang="en-US"/>
            <a:t>Add restaurant related features</a:t>
          </a:r>
        </a:p>
      </dgm:t>
    </dgm:pt>
    <dgm:pt modelId="{8E921EBF-799D-48C5-B7B9-A1CE641E909A}" type="parTrans" cxnId="{74E5246A-39CA-494D-A1E7-3DD5C457893A}">
      <dgm:prSet/>
      <dgm:spPr/>
      <dgm:t>
        <a:bodyPr/>
        <a:lstStyle/>
        <a:p>
          <a:endParaRPr lang="en-US"/>
        </a:p>
      </dgm:t>
    </dgm:pt>
    <dgm:pt modelId="{E8B56EC2-8A98-4D6E-99C4-F49FABA1A451}" type="sibTrans" cxnId="{74E5246A-39CA-494D-A1E7-3DD5C457893A}">
      <dgm:prSet/>
      <dgm:spPr/>
      <dgm:t>
        <a:bodyPr/>
        <a:lstStyle/>
        <a:p>
          <a:endParaRPr lang="en-US"/>
        </a:p>
      </dgm:t>
    </dgm:pt>
    <dgm:pt modelId="{1CD13A89-1177-497E-BE15-412D86B71209}" type="pres">
      <dgm:prSet presAssocID="{567A3DC1-2E18-416D-9BDC-8FD43809E49E}" presName="linear" presStyleCnt="0">
        <dgm:presLayoutVars>
          <dgm:dir/>
          <dgm:animLvl val="lvl"/>
          <dgm:resizeHandles val="exact"/>
        </dgm:presLayoutVars>
      </dgm:prSet>
      <dgm:spPr/>
    </dgm:pt>
    <dgm:pt modelId="{5D0D03C0-34EE-483B-AB6C-C0A071BB5287}" type="pres">
      <dgm:prSet presAssocID="{281769AF-D38E-4D4C-BFD6-F802A0A37C20}" presName="parentLin" presStyleCnt="0"/>
      <dgm:spPr/>
    </dgm:pt>
    <dgm:pt modelId="{E2ABE7EE-5911-4108-ABD7-F029E7042368}" type="pres">
      <dgm:prSet presAssocID="{281769AF-D38E-4D4C-BFD6-F802A0A37C20}" presName="parentLeftMargin" presStyleLbl="node1" presStyleIdx="0" presStyleCnt="2"/>
      <dgm:spPr/>
    </dgm:pt>
    <dgm:pt modelId="{33B8C59F-975B-47C6-BBCF-D3602BD85A1C}" type="pres">
      <dgm:prSet presAssocID="{281769AF-D38E-4D4C-BFD6-F802A0A37C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7C2249-41BE-41FF-B984-9364647FE10B}" type="pres">
      <dgm:prSet presAssocID="{281769AF-D38E-4D4C-BFD6-F802A0A37C20}" presName="negativeSpace" presStyleCnt="0"/>
      <dgm:spPr/>
    </dgm:pt>
    <dgm:pt modelId="{4DF0D765-B963-42FE-AC94-9553FF3D7A20}" type="pres">
      <dgm:prSet presAssocID="{281769AF-D38E-4D4C-BFD6-F802A0A37C20}" presName="childText" presStyleLbl="conFgAcc1" presStyleIdx="0" presStyleCnt="2">
        <dgm:presLayoutVars>
          <dgm:bulletEnabled val="1"/>
        </dgm:presLayoutVars>
      </dgm:prSet>
      <dgm:spPr/>
    </dgm:pt>
    <dgm:pt modelId="{5A605F8A-2789-41D2-A6AB-76D3D7F17164}" type="pres">
      <dgm:prSet presAssocID="{3F47D0FA-B143-4F6D-AE1D-EB55AFBA4B99}" presName="spaceBetweenRectangles" presStyleCnt="0"/>
      <dgm:spPr/>
    </dgm:pt>
    <dgm:pt modelId="{E78A1D5F-1F07-40C1-A530-B3C3852AF6A8}" type="pres">
      <dgm:prSet presAssocID="{B3F6D3E7-A0D0-4528-A577-2DAE0B2FD05E}" presName="parentLin" presStyleCnt="0"/>
      <dgm:spPr/>
    </dgm:pt>
    <dgm:pt modelId="{6A316F18-585E-4794-8034-ED7BD2A34AE6}" type="pres">
      <dgm:prSet presAssocID="{B3F6D3E7-A0D0-4528-A577-2DAE0B2FD05E}" presName="parentLeftMargin" presStyleLbl="node1" presStyleIdx="0" presStyleCnt="2"/>
      <dgm:spPr/>
    </dgm:pt>
    <dgm:pt modelId="{BC62574F-5A6C-438E-ACD8-A86D9EE06420}" type="pres">
      <dgm:prSet presAssocID="{B3F6D3E7-A0D0-4528-A577-2DAE0B2FD0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28204C-2AF6-4B8B-941F-ED553482046C}" type="pres">
      <dgm:prSet presAssocID="{B3F6D3E7-A0D0-4528-A577-2DAE0B2FD05E}" presName="negativeSpace" presStyleCnt="0"/>
      <dgm:spPr/>
    </dgm:pt>
    <dgm:pt modelId="{97920881-082E-4D56-81A9-EBBFD8EEE3E2}" type="pres">
      <dgm:prSet presAssocID="{B3F6D3E7-A0D0-4528-A577-2DAE0B2FD0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F2A500-C5A0-4B37-B655-50EFD2FDFB4A}" type="presOf" srcId="{B6362FFF-4FC8-45E8-A1D8-5D191F4B7574}" destId="{97920881-082E-4D56-81A9-EBBFD8EEE3E2}" srcOrd="0" destOrd="0" presId="urn:microsoft.com/office/officeart/2005/8/layout/list1"/>
    <dgm:cxn modelId="{22E41604-4200-4096-B16C-62DDC7CB2D6E}" type="presOf" srcId="{74AA8E62-3614-4A60-BE1E-AA371B003998}" destId="{4DF0D765-B963-42FE-AC94-9553FF3D7A20}" srcOrd="0" destOrd="0" presId="urn:microsoft.com/office/officeart/2005/8/layout/list1"/>
    <dgm:cxn modelId="{A0FCFD08-4989-463D-B77A-45054BD40B8E}" type="presOf" srcId="{567A3DC1-2E18-416D-9BDC-8FD43809E49E}" destId="{1CD13A89-1177-497E-BE15-412D86B71209}" srcOrd="0" destOrd="0" presId="urn:microsoft.com/office/officeart/2005/8/layout/list1"/>
    <dgm:cxn modelId="{59241B24-A856-4782-B2EC-7FB0849B6983}" type="presOf" srcId="{B3F6D3E7-A0D0-4528-A577-2DAE0B2FD05E}" destId="{6A316F18-585E-4794-8034-ED7BD2A34AE6}" srcOrd="0" destOrd="0" presId="urn:microsoft.com/office/officeart/2005/8/layout/list1"/>
    <dgm:cxn modelId="{3831A43D-E18A-4F06-B868-F2A659491588}" srcId="{567A3DC1-2E18-416D-9BDC-8FD43809E49E}" destId="{B3F6D3E7-A0D0-4528-A577-2DAE0B2FD05E}" srcOrd="1" destOrd="0" parTransId="{37311DFB-A352-4AFF-80D4-0DC0DBC0EA97}" sibTransId="{B29107C2-D2A7-4441-A7B6-3F0161178FE5}"/>
    <dgm:cxn modelId="{CEDCD547-8B43-4840-A9BE-2D7EEF175854}" type="presOf" srcId="{281769AF-D38E-4D4C-BFD6-F802A0A37C20}" destId="{33B8C59F-975B-47C6-BBCF-D3602BD85A1C}" srcOrd="1" destOrd="0" presId="urn:microsoft.com/office/officeart/2005/8/layout/list1"/>
    <dgm:cxn modelId="{C2FF6C48-5928-4D96-AB5F-DCD0180E9FEE}" srcId="{567A3DC1-2E18-416D-9BDC-8FD43809E49E}" destId="{281769AF-D38E-4D4C-BFD6-F802A0A37C20}" srcOrd="0" destOrd="0" parTransId="{038D8B3E-FAF7-4F3B-AEDE-C09509F78C90}" sibTransId="{3F47D0FA-B143-4F6D-AE1D-EB55AFBA4B99}"/>
    <dgm:cxn modelId="{95F81D6A-33D4-416B-938B-E519F60ADED6}" type="presOf" srcId="{B3F6D3E7-A0D0-4528-A577-2DAE0B2FD05E}" destId="{BC62574F-5A6C-438E-ACD8-A86D9EE06420}" srcOrd="1" destOrd="0" presId="urn:microsoft.com/office/officeart/2005/8/layout/list1"/>
    <dgm:cxn modelId="{74E5246A-39CA-494D-A1E7-3DD5C457893A}" srcId="{B3F6D3E7-A0D0-4528-A577-2DAE0B2FD05E}" destId="{FBD0B7D6-BBD4-4EB5-A0E6-923A7DBBA197}" srcOrd="1" destOrd="0" parTransId="{8E921EBF-799D-48C5-B7B9-A1CE641E909A}" sibTransId="{E8B56EC2-8A98-4D6E-99C4-F49FABA1A451}"/>
    <dgm:cxn modelId="{04AA1A6D-A235-43C0-82FC-FB66049561D5}" srcId="{281769AF-D38E-4D4C-BFD6-F802A0A37C20}" destId="{D5EC9BC0-E8C9-435D-A7BB-851F78EE38D7}" srcOrd="1" destOrd="0" parTransId="{0FC44191-C35F-41A4-856E-69BE4749D982}" sibTransId="{7266E615-8C05-417E-8D08-58350DDBE42A}"/>
    <dgm:cxn modelId="{1747304E-2591-49DC-A2EF-525054FF73A0}" srcId="{281769AF-D38E-4D4C-BFD6-F802A0A37C20}" destId="{92572EF4-D3D2-4DD7-8B54-9710E43D096B}" srcOrd="2" destOrd="0" parTransId="{C2C52DF0-AFD5-4B74-ABAB-84562C00CC1C}" sibTransId="{14327258-727F-4EB1-82A7-A08129C48CFA}"/>
    <dgm:cxn modelId="{700EC551-37B9-4CF1-8ED0-400753CF42DE}" type="presOf" srcId="{281769AF-D38E-4D4C-BFD6-F802A0A37C20}" destId="{E2ABE7EE-5911-4108-ABD7-F029E7042368}" srcOrd="0" destOrd="0" presId="urn:microsoft.com/office/officeart/2005/8/layout/list1"/>
    <dgm:cxn modelId="{5098DA82-342E-485A-ACD6-E55FC9EDE32A}" type="presOf" srcId="{92572EF4-D3D2-4DD7-8B54-9710E43D096B}" destId="{4DF0D765-B963-42FE-AC94-9553FF3D7A20}" srcOrd="0" destOrd="2" presId="urn:microsoft.com/office/officeart/2005/8/layout/list1"/>
    <dgm:cxn modelId="{31C57D97-FE54-40E2-9A1C-781ACE91F7FA}" srcId="{281769AF-D38E-4D4C-BFD6-F802A0A37C20}" destId="{74AA8E62-3614-4A60-BE1E-AA371B003998}" srcOrd="0" destOrd="0" parTransId="{57357E10-7AA4-4376-9263-80A1228D4FBD}" sibTransId="{21D299D8-2816-4956-B3B7-32BD9DB06689}"/>
    <dgm:cxn modelId="{3B35C4DB-50E5-4B16-8819-DF3147410489}" srcId="{B3F6D3E7-A0D0-4528-A577-2DAE0B2FD05E}" destId="{B6362FFF-4FC8-45E8-A1D8-5D191F4B7574}" srcOrd="0" destOrd="0" parTransId="{726285EB-AD3A-4DB3-A0A5-7E5A350F2493}" sibTransId="{926553AE-5FC3-4CB6-A56E-4DC00F3BA6A0}"/>
    <dgm:cxn modelId="{7E0958F1-AD94-4BEB-B998-7EBD1F40AECC}" type="presOf" srcId="{FBD0B7D6-BBD4-4EB5-A0E6-923A7DBBA197}" destId="{97920881-082E-4D56-81A9-EBBFD8EEE3E2}" srcOrd="0" destOrd="1" presId="urn:microsoft.com/office/officeart/2005/8/layout/list1"/>
    <dgm:cxn modelId="{A3EEF9FC-7123-45E8-82CB-A35FA27C3A9A}" type="presOf" srcId="{D5EC9BC0-E8C9-435D-A7BB-851F78EE38D7}" destId="{4DF0D765-B963-42FE-AC94-9553FF3D7A20}" srcOrd="0" destOrd="1" presId="urn:microsoft.com/office/officeart/2005/8/layout/list1"/>
    <dgm:cxn modelId="{E4AE7079-E93C-486A-8718-A9CB920757CE}" type="presParOf" srcId="{1CD13A89-1177-497E-BE15-412D86B71209}" destId="{5D0D03C0-34EE-483B-AB6C-C0A071BB5287}" srcOrd="0" destOrd="0" presId="urn:microsoft.com/office/officeart/2005/8/layout/list1"/>
    <dgm:cxn modelId="{595DC50A-B6B7-46BC-A24C-335662F4DDAE}" type="presParOf" srcId="{5D0D03C0-34EE-483B-AB6C-C0A071BB5287}" destId="{E2ABE7EE-5911-4108-ABD7-F029E7042368}" srcOrd="0" destOrd="0" presId="urn:microsoft.com/office/officeart/2005/8/layout/list1"/>
    <dgm:cxn modelId="{B349671E-ECDA-4A83-A683-E9D600498E30}" type="presParOf" srcId="{5D0D03C0-34EE-483B-AB6C-C0A071BB5287}" destId="{33B8C59F-975B-47C6-BBCF-D3602BD85A1C}" srcOrd="1" destOrd="0" presId="urn:microsoft.com/office/officeart/2005/8/layout/list1"/>
    <dgm:cxn modelId="{60F6393C-813A-46B2-8DDD-4BFBE558ACD8}" type="presParOf" srcId="{1CD13A89-1177-497E-BE15-412D86B71209}" destId="{467C2249-41BE-41FF-B984-9364647FE10B}" srcOrd="1" destOrd="0" presId="urn:microsoft.com/office/officeart/2005/8/layout/list1"/>
    <dgm:cxn modelId="{8ACFD7D0-C5A8-4EAC-88FD-FB931B15D8C3}" type="presParOf" srcId="{1CD13A89-1177-497E-BE15-412D86B71209}" destId="{4DF0D765-B963-42FE-AC94-9553FF3D7A20}" srcOrd="2" destOrd="0" presId="urn:microsoft.com/office/officeart/2005/8/layout/list1"/>
    <dgm:cxn modelId="{0E46C116-3CF9-4369-A34B-BA82CC350344}" type="presParOf" srcId="{1CD13A89-1177-497E-BE15-412D86B71209}" destId="{5A605F8A-2789-41D2-A6AB-76D3D7F17164}" srcOrd="3" destOrd="0" presId="urn:microsoft.com/office/officeart/2005/8/layout/list1"/>
    <dgm:cxn modelId="{3EC6317A-B30A-48D2-B30C-6D1B5A74046A}" type="presParOf" srcId="{1CD13A89-1177-497E-BE15-412D86B71209}" destId="{E78A1D5F-1F07-40C1-A530-B3C3852AF6A8}" srcOrd="4" destOrd="0" presId="urn:microsoft.com/office/officeart/2005/8/layout/list1"/>
    <dgm:cxn modelId="{7D9FAF5D-A031-4437-8671-1D10ACD89041}" type="presParOf" srcId="{E78A1D5F-1F07-40C1-A530-B3C3852AF6A8}" destId="{6A316F18-585E-4794-8034-ED7BD2A34AE6}" srcOrd="0" destOrd="0" presId="urn:microsoft.com/office/officeart/2005/8/layout/list1"/>
    <dgm:cxn modelId="{F440CB1A-7FD0-4F67-B084-E54A6CECD374}" type="presParOf" srcId="{E78A1D5F-1F07-40C1-A530-B3C3852AF6A8}" destId="{BC62574F-5A6C-438E-ACD8-A86D9EE06420}" srcOrd="1" destOrd="0" presId="urn:microsoft.com/office/officeart/2005/8/layout/list1"/>
    <dgm:cxn modelId="{92F6469A-06BA-4465-BA22-8C73ACFFD446}" type="presParOf" srcId="{1CD13A89-1177-497E-BE15-412D86B71209}" destId="{F828204C-2AF6-4B8B-941F-ED553482046C}" srcOrd="5" destOrd="0" presId="urn:microsoft.com/office/officeart/2005/8/layout/list1"/>
    <dgm:cxn modelId="{8C3685E2-D95D-4727-8972-1BD84DB06F24}" type="presParOf" srcId="{1CD13A89-1177-497E-BE15-412D86B71209}" destId="{97920881-082E-4D56-81A9-EBBFD8EEE3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57E9-1D41-4A07-BBEF-2380061D69B7}">
      <dsp:nvSpPr>
        <dsp:cNvPr id="0" name=""/>
        <dsp:cNvSpPr/>
      </dsp:nvSpPr>
      <dsp:spPr>
        <a:xfrm>
          <a:off x="0" y="687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437A2-D329-491E-B2BD-322399250080}">
      <dsp:nvSpPr>
        <dsp:cNvPr id="0" name=""/>
        <dsp:cNvSpPr/>
      </dsp:nvSpPr>
      <dsp:spPr>
        <a:xfrm>
          <a:off x="486668" y="362672"/>
          <a:ext cx="884852" cy="88485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0D795-57EC-4711-93B4-6196055E4BF5}">
      <dsp:nvSpPr>
        <dsp:cNvPr id="0" name=""/>
        <dsp:cNvSpPr/>
      </dsp:nvSpPr>
      <dsp:spPr>
        <a:xfrm>
          <a:off x="1858190" y="687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Manage room reservation, check in, check out</a:t>
          </a:r>
          <a:endParaRPr lang="en-US" sz="2500" kern="1200" dirty="0"/>
        </a:p>
      </dsp:txBody>
      <dsp:txXfrm>
        <a:off x="1858190" y="687"/>
        <a:ext cx="4176465" cy="1608822"/>
      </dsp:txXfrm>
    </dsp:sp>
    <dsp:sp modelId="{23861764-F6E8-442A-83DE-CFCDE719B339}">
      <dsp:nvSpPr>
        <dsp:cNvPr id="0" name=""/>
        <dsp:cNvSpPr/>
      </dsp:nvSpPr>
      <dsp:spPr>
        <a:xfrm>
          <a:off x="0" y="2011715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A6872-5D4F-4F1E-97D9-B4F5981D4104}">
      <dsp:nvSpPr>
        <dsp:cNvPr id="0" name=""/>
        <dsp:cNvSpPr/>
      </dsp:nvSpPr>
      <dsp:spPr>
        <a:xfrm>
          <a:off x="486668" y="2373700"/>
          <a:ext cx="884852" cy="884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1363F-17D1-4553-B4D0-EA9B2D93115F}">
      <dsp:nvSpPr>
        <dsp:cNvPr id="0" name=""/>
        <dsp:cNvSpPr/>
      </dsp:nvSpPr>
      <dsp:spPr>
        <a:xfrm>
          <a:off x="1858190" y="2011715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Manage service usage</a:t>
          </a:r>
          <a:endParaRPr lang="en-US" sz="2500" kern="1200"/>
        </a:p>
      </dsp:txBody>
      <dsp:txXfrm>
        <a:off x="1858190" y="2011715"/>
        <a:ext cx="4176465" cy="1608822"/>
      </dsp:txXfrm>
    </dsp:sp>
    <dsp:sp modelId="{E208E0E8-649E-4895-96E3-EF74B62B498A}">
      <dsp:nvSpPr>
        <dsp:cNvPr id="0" name=""/>
        <dsp:cNvSpPr/>
      </dsp:nvSpPr>
      <dsp:spPr>
        <a:xfrm>
          <a:off x="0" y="4022743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700F6-41E5-43D2-9217-163639C262CA}">
      <dsp:nvSpPr>
        <dsp:cNvPr id="0" name=""/>
        <dsp:cNvSpPr/>
      </dsp:nvSpPr>
      <dsp:spPr>
        <a:xfrm>
          <a:off x="486668" y="4384728"/>
          <a:ext cx="884852" cy="884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77AE0-60BC-45F8-9316-1CF4FFB4BD6F}">
      <dsp:nvSpPr>
        <dsp:cNvPr id="0" name=""/>
        <dsp:cNvSpPr/>
      </dsp:nvSpPr>
      <dsp:spPr>
        <a:xfrm>
          <a:off x="1858190" y="4022743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Manage revenue</a:t>
          </a:r>
          <a:endParaRPr lang="en-US" sz="2500" kern="1200" dirty="0"/>
        </a:p>
      </dsp:txBody>
      <dsp:txXfrm>
        <a:off x="1858190" y="4022743"/>
        <a:ext cx="4176465" cy="1608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9250F-E646-422B-814E-50AFB0A6F92D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43FFA-E93C-4732-978E-7E92E204F5A0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0AE21-892F-4A08-A6C4-CC2BCB0B5C23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UI/UX design</a:t>
          </a:r>
        </a:p>
      </dsp:txBody>
      <dsp:txXfrm>
        <a:off x="1368390" y="2337"/>
        <a:ext cx="4666265" cy="1184753"/>
      </dsp:txXfrm>
    </dsp:sp>
    <dsp:sp modelId="{81D99CCF-A303-4506-9B05-065E6B87D0AD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302AB-58D7-477B-B577-52688253F55A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7271-1314-4BCE-8271-8A740DF5A646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Handling user interactions</a:t>
          </a:r>
        </a:p>
      </dsp:txBody>
      <dsp:txXfrm>
        <a:off x="1368390" y="1483279"/>
        <a:ext cx="4666265" cy="1184753"/>
      </dsp:txXfrm>
    </dsp:sp>
    <dsp:sp modelId="{82F7F659-4DBE-4786-8866-83AC50D39C97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F14B3-6E78-4E35-B9EC-841166EA2E77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0A04-1C16-49CF-81ED-FAC854577A35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Handling input and display data </a:t>
          </a:r>
        </a:p>
      </dsp:txBody>
      <dsp:txXfrm>
        <a:off x="1368390" y="2964221"/>
        <a:ext cx="4666265" cy="1184753"/>
      </dsp:txXfrm>
    </dsp:sp>
    <dsp:sp modelId="{19009FB9-184D-4B99-8A1C-47ED52490E4B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F8D0-2B00-4672-8E5D-F0149FB7F8AD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047BE-8CF6-49D9-8DA9-240A73C1BBEF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Back-end integration</a:t>
          </a:r>
        </a:p>
      </dsp:txBody>
      <dsp:txXfrm>
        <a:off x="1368390" y="4445162"/>
        <a:ext cx="4666265" cy="1184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9250F-E646-422B-814E-50AFB0A6F92D}">
      <dsp:nvSpPr>
        <dsp:cNvPr id="0" name=""/>
        <dsp:cNvSpPr/>
      </dsp:nvSpPr>
      <dsp:spPr>
        <a:xfrm>
          <a:off x="0" y="3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43FFA-E93C-4732-978E-7E92E204F5A0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0AE21-892F-4A08-A6C4-CC2BCB0B5C23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Database design</a:t>
          </a:r>
        </a:p>
      </dsp:txBody>
      <dsp:txXfrm>
        <a:off x="1368390" y="2337"/>
        <a:ext cx="4666265" cy="1184753"/>
      </dsp:txXfrm>
    </dsp:sp>
    <dsp:sp modelId="{81D99CCF-A303-4506-9B05-065E6B87D0AD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302AB-58D7-477B-B577-52688253F55A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7271-1314-4BCE-8271-8A740DF5A646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CRUD handling</a:t>
          </a:r>
        </a:p>
      </dsp:txBody>
      <dsp:txXfrm>
        <a:off x="1368390" y="1483279"/>
        <a:ext cx="4666265" cy="1184753"/>
      </dsp:txXfrm>
    </dsp:sp>
    <dsp:sp modelId="{82F7F659-4DBE-4786-8866-83AC50D39C97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F14B3-6E78-4E35-B9EC-841166EA2E77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0A04-1C16-49CF-81ED-FAC854577A35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Parse and provide data for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front-end</a:t>
          </a:r>
        </a:p>
      </dsp:txBody>
      <dsp:txXfrm>
        <a:off x="1368390" y="2964221"/>
        <a:ext cx="4666265" cy="1184753"/>
      </dsp:txXfrm>
    </dsp:sp>
    <dsp:sp modelId="{19009FB9-184D-4B99-8A1C-47ED52490E4B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F8D0-2B00-4672-8E5D-F0149FB7F8AD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047BE-8CF6-49D9-8DA9-240A73C1BBEF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Authentication</a:t>
          </a:r>
        </a:p>
      </dsp:txBody>
      <dsp:txXfrm>
        <a:off x="1368390" y="4445162"/>
        <a:ext cx="4666265" cy="1184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1DB8F-FFB2-4CEF-BFF1-BBAE8A5BBB0F}">
      <dsp:nvSpPr>
        <dsp:cNvPr id="0" name=""/>
        <dsp:cNvSpPr/>
      </dsp:nvSpPr>
      <dsp:spPr>
        <a:xfrm>
          <a:off x="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Booking information</a:t>
          </a:r>
        </a:p>
      </dsp:txBody>
      <dsp:txXfrm>
        <a:off x="0" y="13829"/>
        <a:ext cx="2977682" cy="1786609"/>
      </dsp:txXfrm>
    </dsp:sp>
    <dsp:sp modelId="{BD6AB1AA-3D17-4BA1-A51D-4476BA16946A}">
      <dsp:nvSpPr>
        <dsp:cNvPr id="0" name=""/>
        <dsp:cNvSpPr/>
      </dsp:nvSpPr>
      <dsp:spPr>
        <a:xfrm>
          <a:off x="3247639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602336"/>
                <a:satOff val="-5808"/>
                <a:lumOff val="-17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2336"/>
                <a:satOff val="-5808"/>
                <a:lumOff val="-17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2336"/>
                <a:satOff val="-5808"/>
                <a:lumOff val="-17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Services</a:t>
          </a:r>
        </a:p>
      </dsp:txBody>
      <dsp:txXfrm>
        <a:off x="3247639" y="13829"/>
        <a:ext cx="2977682" cy="1786609"/>
      </dsp:txXfrm>
    </dsp:sp>
    <dsp:sp modelId="{CE46627E-9893-490F-9BDB-D2016ABE9B2B}">
      <dsp:nvSpPr>
        <dsp:cNvPr id="0" name=""/>
        <dsp:cNvSpPr/>
      </dsp:nvSpPr>
      <dsp:spPr>
        <a:xfrm>
          <a:off x="6550901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204672"/>
                <a:satOff val="-11616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04672"/>
                <a:satOff val="-11616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04672"/>
                <a:satOff val="-11616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Room information</a:t>
          </a:r>
        </a:p>
      </dsp:txBody>
      <dsp:txXfrm>
        <a:off x="6550901" y="13829"/>
        <a:ext cx="2977682" cy="1786609"/>
      </dsp:txXfrm>
    </dsp:sp>
    <dsp:sp modelId="{4766F8AA-A27E-4285-8096-84B5BC3E3FB0}">
      <dsp:nvSpPr>
        <dsp:cNvPr id="0" name=""/>
        <dsp:cNvSpPr/>
      </dsp:nvSpPr>
      <dsp:spPr>
        <a:xfrm>
          <a:off x="1637725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807009"/>
                <a:satOff val="-17423"/>
                <a:lumOff val="-51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7009"/>
                <a:satOff val="-17423"/>
                <a:lumOff val="-51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7009"/>
                <a:satOff val="-17423"/>
                <a:lumOff val="-51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OrderService</a:t>
          </a:r>
        </a:p>
      </dsp:txBody>
      <dsp:txXfrm>
        <a:off x="1637725" y="2098207"/>
        <a:ext cx="2977682" cy="1786609"/>
      </dsp:txXfrm>
    </dsp:sp>
    <dsp:sp modelId="{24676514-4DFA-4B30-93F0-3B87B3EB7AD5}">
      <dsp:nvSpPr>
        <dsp:cNvPr id="0" name=""/>
        <dsp:cNvSpPr/>
      </dsp:nvSpPr>
      <dsp:spPr>
        <a:xfrm>
          <a:off x="4913176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User</a:t>
          </a:r>
        </a:p>
      </dsp:txBody>
      <dsp:txXfrm>
        <a:off x="4913176" y="2098207"/>
        <a:ext cx="2977682" cy="1786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0D765-B963-42FE-AC94-9553FF3D7A20}">
      <dsp:nvSpPr>
        <dsp:cNvPr id="0" name=""/>
        <dsp:cNvSpPr/>
      </dsp:nvSpPr>
      <dsp:spPr>
        <a:xfrm>
          <a:off x="0" y="500688"/>
          <a:ext cx="948669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73" tIns="437388" rIns="7362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Manage reservation, check in, check out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Manage service usage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Manage revenue</a:t>
          </a:r>
        </a:p>
      </dsp:txBody>
      <dsp:txXfrm>
        <a:off x="0" y="500688"/>
        <a:ext cx="9486690" cy="1587600"/>
      </dsp:txXfrm>
    </dsp:sp>
    <dsp:sp modelId="{33B8C59F-975B-47C6-BBCF-D3602BD85A1C}">
      <dsp:nvSpPr>
        <dsp:cNvPr id="0" name=""/>
        <dsp:cNvSpPr/>
      </dsp:nvSpPr>
      <dsp:spPr>
        <a:xfrm>
          <a:off x="474334" y="190728"/>
          <a:ext cx="664068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2" tIns="0" rIns="2510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main features are successfully implemented</a:t>
          </a:r>
        </a:p>
      </dsp:txBody>
      <dsp:txXfrm>
        <a:off x="504596" y="220990"/>
        <a:ext cx="6580159" cy="559396"/>
      </dsp:txXfrm>
    </dsp:sp>
    <dsp:sp modelId="{97920881-082E-4D56-81A9-EBBFD8EEE3E2}">
      <dsp:nvSpPr>
        <dsp:cNvPr id="0" name=""/>
        <dsp:cNvSpPr/>
      </dsp:nvSpPr>
      <dsp:spPr>
        <a:xfrm>
          <a:off x="0" y="2511648"/>
          <a:ext cx="948669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73" tIns="437388" rIns="7362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user role and authorization to manage staff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restaurant related features</a:t>
          </a:r>
        </a:p>
      </dsp:txBody>
      <dsp:txXfrm>
        <a:off x="0" y="2511648"/>
        <a:ext cx="9486690" cy="1223775"/>
      </dsp:txXfrm>
    </dsp:sp>
    <dsp:sp modelId="{BC62574F-5A6C-438E-ACD8-A86D9EE06420}">
      <dsp:nvSpPr>
        <dsp:cNvPr id="0" name=""/>
        <dsp:cNvSpPr/>
      </dsp:nvSpPr>
      <dsp:spPr>
        <a:xfrm>
          <a:off x="474334" y="2201688"/>
          <a:ext cx="664068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2" tIns="0" rIns="2510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Improvement ideas: </a:t>
          </a:r>
        </a:p>
      </dsp:txBody>
      <dsp:txXfrm>
        <a:off x="504596" y="2231950"/>
        <a:ext cx="658015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38E4E1-A126-7E06-81C9-B5C3EA20B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" r="25474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A988-769F-54D9-3FA2-AA0A2DF84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2" y="1418309"/>
            <a:ext cx="5657899" cy="3450844"/>
          </a:xfrm>
        </p:spPr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39AE-F9F9-66B2-D54F-A0E9CFEC5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1" y="2478947"/>
            <a:ext cx="5657899" cy="503472"/>
          </a:xfrm>
        </p:spPr>
        <p:txBody>
          <a:bodyPr>
            <a:normAutofit/>
          </a:bodyPr>
          <a:lstStyle/>
          <a:p>
            <a:r>
              <a:rPr lang="en-US" sz="2000" b="1" dirty="0"/>
              <a:t>Group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F55AD-0664-5693-F1CC-231F5F342420}"/>
              </a:ext>
            </a:extLst>
          </p:cNvPr>
          <p:cNvSpPr txBox="1"/>
          <p:nvPr/>
        </p:nvSpPr>
        <p:spPr>
          <a:xfrm>
            <a:off x="5614273" y="770595"/>
            <a:ext cx="60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Advanced </a:t>
            </a:r>
            <a:r>
              <a:rPr lang="en-US" sz="2400" b="1" dirty="0"/>
              <a:t>programming</a:t>
            </a:r>
            <a:r>
              <a:rPr lang="fr-FR" sz="2400" b="1" dirty="0"/>
              <a:t> </a:t>
            </a:r>
            <a:r>
              <a:rPr lang="en-US" sz="2400" b="1" dirty="0"/>
              <a:t>with</a:t>
            </a:r>
            <a:r>
              <a:rPr lang="fr-FR" sz="2400" b="1" dirty="0"/>
              <a:t>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44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BE632-2AE4-3081-4106-214F0CD4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56" y="455362"/>
            <a:ext cx="9486690" cy="15504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Back-end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DF8AB-514D-FD18-8BA1-F967C0EBD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611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825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A69F-CEB5-E832-2309-9CA99579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" b="33328"/>
          <a:stretch/>
        </p:blipFill>
        <p:spPr>
          <a:xfrm>
            <a:off x="-1" y="-1279"/>
            <a:ext cx="12234863" cy="6882110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5755615"/>
            <a:ext cx="9883146" cy="98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back-end is built using Flask micro web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D47DA4-6C37-44A4-99CA-CB58E8D1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0538" y="976956"/>
            <a:ext cx="3838572" cy="15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0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39C644-497F-3D38-051F-3FDCD589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8" y="153041"/>
            <a:ext cx="10471804" cy="6551918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5755615"/>
            <a:ext cx="11293475" cy="98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database is SQLite and is handled through </a:t>
            </a:r>
            <a:r>
              <a:rPr lang="en-US" sz="2800" b="1" dirty="0" err="1"/>
              <a:t>SQLAlchemy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6507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B5EB-5652-599E-5276-DB04D726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392E2C-6014-0E9B-868A-0A5E0B355C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0491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8EA8B-60F5-8C57-EBD9-DF19875B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103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Project topic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B0B4-2FDD-D53D-DE5F-F96977EC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090" y="2847760"/>
            <a:ext cx="6003268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dirty="0"/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43757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0038A-B87A-A01E-6742-5AD79A01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36" y="612873"/>
            <a:ext cx="3926408" cy="33929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Hotel Management System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10EAF39-7EBE-242C-E116-7FBDC3D66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962923"/>
              </p:ext>
            </p:extLst>
          </p:nvPr>
        </p:nvGraphicFramePr>
        <p:xfrm>
          <a:off x="5689270" y="612873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45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4189-F195-1BE0-D708-E5B27A21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16" y="1041850"/>
            <a:ext cx="3183457" cy="33929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Project structure </a:t>
            </a:r>
            <a:br>
              <a:rPr lang="en-US" dirty="0"/>
            </a:br>
            <a:r>
              <a:rPr lang="en-US" sz="2800" dirty="0"/>
              <a:t>Front-end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134C6-AEE1-D1C0-AD84-3068184D6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7575"/>
              </p:ext>
            </p:extLst>
          </p:nvPr>
        </p:nvGraphicFramePr>
        <p:xfrm>
          <a:off x="5748289" y="1041850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16357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73AADE3-3165-4616-5DC0-825DCAC0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2" name="Rectangle 17" hidden="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19" hidden="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5755615"/>
            <a:ext cx="9883146" cy="98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Qt Designer is used to design the GUI.</a:t>
            </a:r>
          </a:p>
        </p:txBody>
      </p:sp>
    </p:spTree>
    <p:extLst>
      <p:ext uri="{BB962C8B-B14F-4D97-AF65-F5344CB8AC3E}">
        <p14:creationId xmlns:p14="http://schemas.microsoft.com/office/powerpoint/2010/main" val="70427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B1ADD-46DF-B98E-476B-9B19E7EEB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/>
          <a:stretch/>
        </p:blipFill>
        <p:spPr>
          <a:xfrm>
            <a:off x="155720" y="70678"/>
            <a:ext cx="11880560" cy="6787322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5755615"/>
            <a:ext cx="9883146" cy="987614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program has multiple pages, each page has its own .</a:t>
            </a:r>
            <a:r>
              <a:rPr lang="en-US" sz="2800" b="1" dirty="0" err="1"/>
              <a:t>ui</a:t>
            </a:r>
            <a:r>
              <a:rPr lang="en-US" sz="2800" b="1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9856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A6B4F-6056-E3A2-203F-C0CBFFE1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5588516"/>
            <a:ext cx="10918229" cy="1154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Each page has a corresponding .</a:t>
            </a:r>
            <a:r>
              <a:rPr lang="en-US" sz="2800" b="1" dirty="0" err="1"/>
              <a:t>py</a:t>
            </a:r>
            <a:r>
              <a:rPr lang="en-US" sz="2800" b="1" dirty="0"/>
              <a:t> file to handle the required functions and dynamically display data.</a:t>
            </a:r>
          </a:p>
        </p:txBody>
      </p:sp>
    </p:spTree>
    <p:extLst>
      <p:ext uri="{BB962C8B-B14F-4D97-AF65-F5344CB8AC3E}">
        <p14:creationId xmlns:p14="http://schemas.microsoft.com/office/powerpoint/2010/main" val="14164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9581D-08EA-2191-6CAF-147A04A4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2" y="0"/>
            <a:ext cx="10921156" cy="6858000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17828"/>
            <a:ext cx="12198095" cy="184017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5B-2BE6-8B1A-1E5E-C6098BC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2570"/>
            <a:ext cx="3301323" cy="89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6E5-9AEE-70B3-DFE0-56E784FE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5579232"/>
            <a:ext cx="11103894" cy="1163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Each python file will use the PyQt5 library to create a class inherited from </a:t>
            </a:r>
            <a:r>
              <a:rPr lang="en-US" sz="2800" b="1" dirty="0" err="1"/>
              <a:t>QtWidget</a:t>
            </a:r>
            <a:r>
              <a:rPr lang="en-US" sz="2800" b="1" dirty="0"/>
              <a:t> that represents a page in our program. </a:t>
            </a:r>
          </a:p>
        </p:txBody>
      </p:sp>
    </p:spTree>
    <p:extLst>
      <p:ext uri="{BB962C8B-B14F-4D97-AF65-F5344CB8AC3E}">
        <p14:creationId xmlns:p14="http://schemas.microsoft.com/office/powerpoint/2010/main" val="26963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4189-F195-1BE0-D708-E5B27A21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16" y="1041850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Project structure </a:t>
            </a:r>
            <a:br>
              <a:rPr lang="en-US" dirty="0"/>
            </a:br>
            <a:r>
              <a:rPr lang="en-US" sz="2800" dirty="0"/>
              <a:t>Back-end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134C6-AEE1-D1C0-AD84-3068184D6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33114"/>
              </p:ext>
            </p:extLst>
          </p:nvPr>
        </p:nvGraphicFramePr>
        <p:xfrm>
          <a:off x="5748289" y="1041850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0340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198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InterweaveVTI</vt:lpstr>
      <vt:lpstr>Project report</vt:lpstr>
      <vt:lpstr>Project topic</vt:lpstr>
      <vt:lpstr>Hotel Management System</vt:lpstr>
      <vt:lpstr>Project structure  Front-end </vt:lpstr>
      <vt:lpstr>Front-end</vt:lpstr>
      <vt:lpstr>Front-end</vt:lpstr>
      <vt:lpstr>Front-end</vt:lpstr>
      <vt:lpstr>Front-end</vt:lpstr>
      <vt:lpstr>Project structure  Back-end </vt:lpstr>
      <vt:lpstr>Back-end structure</vt:lpstr>
      <vt:lpstr>Back-end</vt:lpstr>
      <vt:lpstr>Back-end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Gia Hiển Lê</dc:creator>
  <cp:lastModifiedBy>Gia Hiển Lê</cp:lastModifiedBy>
  <cp:revision>6</cp:revision>
  <dcterms:created xsi:type="dcterms:W3CDTF">2022-05-03T12:19:19Z</dcterms:created>
  <dcterms:modified xsi:type="dcterms:W3CDTF">2022-05-04T05:53:03Z</dcterms:modified>
</cp:coreProperties>
</file>