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7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37000" y="463550"/>
            <a:ext cx="6692900" cy="48761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同侧圆角矩形 6"/>
          <p:cNvSpPr/>
          <p:nvPr/>
        </p:nvSpPr>
        <p:spPr>
          <a:xfrm rot="16200000">
            <a:off x="4001135" y="1447800"/>
            <a:ext cx="2323465" cy="1143000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...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66285" y="3244850"/>
            <a:ext cx="116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片内外设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88535" y="1028700"/>
            <a:ext cx="74930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rgbClr val="00B0F0"/>
                </a:solidFill>
              </a:rPr>
              <a:t>UART</a:t>
            </a:r>
            <a:endParaRPr lang="en-US" altLang="zh-CN" sz="1600">
              <a:solidFill>
                <a:srgbClr val="00B0F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8535" y="2489200"/>
            <a:ext cx="74930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B0F0"/>
                </a:solidFill>
              </a:rPr>
              <a:t>USB</a:t>
            </a:r>
            <a:endParaRPr lang="en-US" altLang="zh-CN">
              <a:solidFill>
                <a:srgbClr val="00B0F0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 rot="5400000">
            <a:off x="4537710" y="2515870"/>
            <a:ext cx="4570730" cy="7727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318500" y="1904365"/>
            <a:ext cx="2057400" cy="19939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CPU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93205" y="2190115"/>
            <a:ext cx="459740" cy="14230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中断控制器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988300" y="4971415"/>
            <a:ext cx="1651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S3C2440</a:t>
            </a:r>
            <a:r>
              <a:rPr lang="zh-CN" altLang="en-US"/>
              <a:t>封装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397000" y="3759200"/>
            <a:ext cx="1714500" cy="635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扩展串口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397000" y="4704715"/>
            <a:ext cx="1714500" cy="635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网卡</a:t>
            </a:r>
            <a:endParaRPr lang="zh-CN" altLang="en-US"/>
          </a:p>
        </p:txBody>
      </p:sp>
      <p:cxnSp>
        <p:nvCxnSpPr>
          <p:cNvPr id="19" name="直接箭头连接符 18"/>
          <p:cNvCxnSpPr>
            <a:stCxn id="10" idx="3"/>
          </p:cNvCxnSpPr>
          <p:nvPr/>
        </p:nvCxnSpPr>
        <p:spPr>
          <a:xfrm flipV="1">
            <a:off x="5537835" y="1308100"/>
            <a:ext cx="82486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5547995" y="2771775"/>
            <a:ext cx="82486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099435" y="4079875"/>
            <a:ext cx="331406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111500" y="4971415"/>
            <a:ext cx="331406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0"/>
            <a:endCxn id="13" idx="1"/>
          </p:cNvCxnSpPr>
          <p:nvPr/>
        </p:nvCxnSpPr>
        <p:spPr>
          <a:xfrm flipV="1">
            <a:off x="7209790" y="2901315"/>
            <a:ext cx="110871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225800" y="3797300"/>
            <a:ext cx="1091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GPIO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3225800" y="4603115"/>
            <a:ext cx="1091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GPIO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10427970" y="3810000"/>
            <a:ext cx="1781175" cy="30575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791825" y="4108450"/>
            <a:ext cx="1149350" cy="536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寄存器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791825" y="5184775"/>
            <a:ext cx="1149350" cy="535940"/>
          </a:xfrm>
          <a:prstGeom prst="roundRect">
            <a:avLst>
              <a:gd name="adj" fmla="val 3902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动作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193925" y="1326515"/>
            <a:ext cx="1149350" cy="535940"/>
          </a:xfrm>
          <a:prstGeom prst="roundRect">
            <a:avLst>
              <a:gd name="adj" fmla="val 3902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子源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屏蔽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9750" y="1325880"/>
            <a:ext cx="1149350" cy="536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SUBSRCPND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93925" y="425450"/>
            <a:ext cx="1149350" cy="536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SUBSRCMSK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0" idx="3"/>
            <a:endCxn id="9" idx="1"/>
          </p:cNvCxnSpPr>
          <p:nvPr/>
        </p:nvCxnSpPr>
        <p:spPr>
          <a:xfrm>
            <a:off x="1689100" y="1594485"/>
            <a:ext cx="5048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2"/>
            <a:endCxn id="9" idx="0"/>
          </p:cNvCxnSpPr>
          <p:nvPr/>
        </p:nvCxnSpPr>
        <p:spPr>
          <a:xfrm>
            <a:off x="2768600" y="962025"/>
            <a:ext cx="0" cy="3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2"/>
          </p:cNvCxnSpPr>
          <p:nvPr/>
        </p:nvCxnSpPr>
        <p:spPr>
          <a:xfrm>
            <a:off x="2768600" y="1862455"/>
            <a:ext cx="3175" cy="1147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193925" y="3009900"/>
            <a:ext cx="1149350" cy="536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SRCPND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85725" y="1514475"/>
            <a:ext cx="428625" cy="95250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85090" y="3230880"/>
            <a:ext cx="2108835" cy="114300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10997565" y="6334125"/>
            <a:ext cx="737870" cy="76200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791825" y="6410325"/>
            <a:ext cx="1209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中断信号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3883025" y="3002280"/>
            <a:ext cx="1149350" cy="535940"/>
          </a:xfrm>
          <a:prstGeom prst="roundRect">
            <a:avLst>
              <a:gd name="adj" fmla="val 3902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源屏蔽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83025" y="2101215"/>
            <a:ext cx="1149350" cy="536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SRC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MSK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15" idx="3"/>
            <a:endCxn id="20" idx="1"/>
          </p:cNvCxnSpPr>
          <p:nvPr/>
        </p:nvCxnSpPr>
        <p:spPr>
          <a:xfrm flipV="1">
            <a:off x="3343275" y="3270250"/>
            <a:ext cx="539750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1" idx="2"/>
            <a:endCxn id="20" idx="0"/>
          </p:cNvCxnSpPr>
          <p:nvPr/>
        </p:nvCxnSpPr>
        <p:spPr>
          <a:xfrm>
            <a:off x="4457700" y="2647315"/>
            <a:ext cx="0" cy="3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5578475" y="3011805"/>
            <a:ext cx="1149350" cy="535940"/>
          </a:xfrm>
          <a:prstGeom prst="roundRect">
            <a:avLst>
              <a:gd name="adj" fmla="val 3902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分类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578475" y="2110740"/>
            <a:ext cx="1149350" cy="536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INT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MOD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endCxn id="24" idx="1"/>
          </p:cNvCxnSpPr>
          <p:nvPr/>
        </p:nvCxnSpPr>
        <p:spPr>
          <a:xfrm flipV="1">
            <a:off x="5038725" y="3279775"/>
            <a:ext cx="539750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2"/>
            <a:endCxn id="24" idx="0"/>
          </p:cNvCxnSpPr>
          <p:nvPr/>
        </p:nvCxnSpPr>
        <p:spPr>
          <a:xfrm>
            <a:off x="6153150" y="2647315"/>
            <a:ext cx="0" cy="3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7632065" y="4721225"/>
            <a:ext cx="1149350" cy="535940"/>
          </a:xfrm>
          <a:prstGeom prst="roundRect">
            <a:avLst>
              <a:gd name="adj" fmla="val 3902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FIQ</a:t>
            </a:r>
            <a:r>
              <a:rPr lang="zh-CN" altLang="en-US">
                <a:solidFill>
                  <a:schemeClr val="tx1"/>
                </a:solidFill>
              </a:rPr>
              <a:t>处理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629525" y="1730375"/>
            <a:ext cx="1149350" cy="535940"/>
          </a:xfrm>
          <a:prstGeom prst="roundRect">
            <a:avLst>
              <a:gd name="adj" fmla="val 3902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取最高优先级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000875" y="4048125"/>
            <a:ext cx="628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FIQ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7632065" y="711200"/>
            <a:ext cx="1149350" cy="536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PRIORITY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endCxn id="30" idx="0"/>
          </p:cNvCxnSpPr>
          <p:nvPr/>
        </p:nvCxnSpPr>
        <p:spPr>
          <a:xfrm flipH="1">
            <a:off x="8204200" y="1247775"/>
            <a:ext cx="4445" cy="48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4" idx="3"/>
            <a:endCxn id="29" idx="1"/>
          </p:cNvCxnSpPr>
          <p:nvPr/>
        </p:nvCxnSpPr>
        <p:spPr>
          <a:xfrm>
            <a:off x="6727825" y="3279775"/>
            <a:ext cx="904240" cy="1709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4" idx="3"/>
            <a:endCxn id="30" idx="1"/>
          </p:cNvCxnSpPr>
          <p:nvPr/>
        </p:nvCxnSpPr>
        <p:spPr>
          <a:xfrm flipV="1">
            <a:off x="6727825" y="1998345"/>
            <a:ext cx="901700" cy="128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000875" y="2454910"/>
            <a:ext cx="733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IRQ</a:t>
            </a:r>
            <a:endParaRPr lang="en-US" altLang="zh-CN"/>
          </a:p>
        </p:txBody>
      </p:sp>
      <p:sp>
        <p:nvSpPr>
          <p:cNvPr id="40" name="矩形 39"/>
          <p:cNvSpPr/>
          <p:nvPr/>
        </p:nvSpPr>
        <p:spPr>
          <a:xfrm>
            <a:off x="9269095" y="1729740"/>
            <a:ext cx="1149350" cy="536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INTPND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0" idx="3"/>
            <a:endCxn id="40" idx="1"/>
          </p:cNvCxnSpPr>
          <p:nvPr/>
        </p:nvCxnSpPr>
        <p:spPr>
          <a:xfrm>
            <a:off x="8778875" y="1998345"/>
            <a:ext cx="490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10908665" y="1730375"/>
            <a:ext cx="1226185" cy="535940"/>
          </a:xfrm>
          <a:prstGeom prst="roundRect">
            <a:avLst>
              <a:gd name="adj" fmla="val 3902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IRQ</a:t>
            </a:r>
            <a:r>
              <a:rPr lang="zh-CN" altLang="en-US">
                <a:solidFill>
                  <a:schemeClr val="tx1"/>
                </a:solidFill>
              </a:rPr>
              <a:t>处理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40" idx="3"/>
            <a:endCxn id="43" idx="1"/>
          </p:cNvCxnSpPr>
          <p:nvPr/>
        </p:nvCxnSpPr>
        <p:spPr>
          <a:xfrm>
            <a:off x="10418445" y="1998345"/>
            <a:ext cx="490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38100" y="685165"/>
            <a:ext cx="4572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子中断源信号</a:t>
            </a: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38100" y="2691130"/>
            <a:ext cx="4762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中断源信号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19"/>
  <p:tag name="KSO_WM_TEMPLATE_MASTER_TYPE" val="0"/>
  <p:tag name="KSO_WM_TEMPLATE_COLOR_TYPE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WPS 演示</Application>
  <PresentationFormat>宽屏</PresentationFormat>
  <Paragraphs>65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王绍威</cp:lastModifiedBy>
  <cp:revision>25</cp:revision>
  <dcterms:created xsi:type="dcterms:W3CDTF">2019-06-19T02:08:00Z</dcterms:created>
  <dcterms:modified xsi:type="dcterms:W3CDTF">2019-11-24T09:04:02Z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