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244" autoAdjust="0"/>
    <p:restoredTop sz="93364" autoAdjust="0"/>
  </p:normalViewPr>
  <p:slideViewPr>
    <p:cSldViewPr snapToGrid="0">
      <p:cViewPr>
        <p:scale>
          <a:sx n="93" d="100"/>
          <a:sy n="93" d="100"/>
        </p:scale>
        <p:origin x="-7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823A7-97DD-47D3-8E58-882F3AC82F6D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6F63E-FD8A-46B0-A107-74BFF1589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8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6F63E-FD8A-46B0-A107-74BFF15892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0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8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1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1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8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3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6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7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0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9BC42-8649-46A6-ADD5-B6E5B3D29561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4330-B08C-42AE-BB95-3B00036E0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&#47112;&#51060;&#50500;&#50883;%20&#50672;&#49845;&#44284;&#51228;.pptx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69" y="0"/>
            <a:ext cx="3561922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" y="2520000"/>
            <a:ext cx="4178237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74" y="2646935"/>
            <a:ext cx="3117967" cy="2520000"/>
          </a:xfrm>
          <a:prstGeom prst="rect">
            <a:avLst/>
          </a:prstGeom>
        </p:spPr>
      </p:pic>
      <p:sp>
        <p:nvSpPr>
          <p:cNvPr id="2" name="직사각형 1">
            <a:hlinkClick r:id="rId6" action="ppaction://hlinkpres?slideindex=1&amp;slidetitle="/>
          </p:cNvPr>
          <p:cNvSpPr/>
          <p:nvPr/>
        </p:nvSpPr>
        <p:spPr>
          <a:xfrm>
            <a:off x="4078841" y="0"/>
            <a:ext cx="7222733" cy="696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/>
              <a:t>public class </a:t>
            </a:r>
            <a:r>
              <a:rPr lang="en-US" altLang="ko-KR" sz="1500" u="sng" dirty="0" err="1"/>
              <a:t>rhroremdfhr</a:t>
            </a:r>
            <a:r>
              <a:rPr lang="en-US" altLang="ko-KR" sz="1500" u="sng" dirty="0"/>
              <a:t> extends </a:t>
            </a:r>
            <a:r>
              <a:rPr lang="en-US" altLang="ko-KR" sz="1500" u="sng" dirty="0" err="1"/>
              <a:t>JFrame</a:t>
            </a:r>
            <a:r>
              <a:rPr lang="en-US" altLang="ko-KR" sz="1500" u="sng" dirty="0"/>
              <a:t> {</a:t>
            </a:r>
          </a:p>
          <a:p>
            <a:endParaRPr lang="ko-KR" altLang="en-US" sz="1500" dirty="0"/>
          </a:p>
          <a:p>
            <a:r>
              <a:rPr lang="en-US" altLang="ko-KR" sz="1500" dirty="0"/>
              <a:t>private </a:t>
            </a:r>
            <a:r>
              <a:rPr lang="en-US" altLang="ko-KR" sz="1500" dirty="0" err="1"/>
              <a:t>JTextField</a:t>
            </a:r>
            <a:r>
              <a:rPr lang="en-US" altLang="ko-KR" sz="1500" dirty="0"/>
              <a:t>[] </a:t>
            </a:r>
            <a:r>
              <a:rPr lang="en-US" altLang="ko-KR" sz="1500" dirty="0" err="1"/>
              <a:t>textFields</a:t>
            </a:r>
            <a:r>
              <a:rPr lang="en-US" altLang="ko-KR" sz="1500" dirty="0"/>
              <a:t> = new </a:t>
            </a:r>
            <a:r>
              <a:rPr lang="en-US" altLang="ko-KR" sz="1500" dirty="0" err="1"/>
              <a:t>JTextField</a:t>
            </a:r>
            <a:r>
              <a:rPr lang="en-US" altLang="ko-KR" sz="1500" dirty="0"/>
              <a:t>[6];</a:t>
            </a:r>
          </a:p>
          <a:p>
            <a:endParaRPr lang="ko-KR" altLang="en-US" sz="1500" dirty="0"/>
          </a:p>
          <a:p>
            <a:r>
              <a:rPr lang="en-US" altLang="ko-KR" sz="1500" dirty="0" smtClean="0"/>
              <a:t>-</a:t>
            </a:r>
            <a:endParaRPr lang="en-US" altLang="ko-KR" sz="1500" dirty="0"/>
          </a:p>
          <a:p>
            <a:endParaRPr lang="ko-KR" altLang="en-US" sz="1500" dirty="0"/>
          </a:p>
          <a:p>
            <a:r>
              <a:rPr lang="nn-NO" altLang="ko-KR" sz="1500" dirty="0"/>
              <a:t>for (int i = 0; i &lt; textFields.length; i++) {</a:t>
            </a:r>
          </a:p>
          <a:p>
            <a:r>
              <a:rPr lang="en-US" altLang="ko-KR" sz="1500" dirty="0" err="1"/>
              <a:t>panel.add</a:t>
            </a:r>
            <a:r>
              <a:rPr lang="en-US" altLang="ko-KR" sz="1500" dirty="0"/>
              <a:t>(new</a:t>
            </a:r>
            <a:r>
              <a:rPr lang="ko-KR" altLang="en-US" sz="1500" dirty="0"/>
              <a:t> </a:t>
            </a:r>
            <a:r>
              <a:rPr lang="en-US" altLang="ko-KR" sz="1500" dirty="0" err="1"/>
              <a:t>JLabel</a:t>
            </a:r>
            <a:r>
              <a:rPr lang="en-US" altLang="ko-KR" sz="1500" dirty="0"/>
              <a:t>(new</a:t>
            </a:r>
            <a:r>
              <a:rPr lang="ko-KR" altLang="en-US" sz="1500" dirty="0"/>
              <a:t> </a:t>
            </a:r>
            <a:r>
              <a:rPr lang="en-US" altLang="ko-KR" sz="1500" dirty="0"/>
              <a:t>String[]</a:t>
            </a:r>
            <a:r>
              <a:rPr lang="ko-KR" altLang="en-US" sz="1500" dirty="0"/>
              <a:t> </a:t>
            </a:r>
            <a:r>
              <a:rPr lang="en-US" altLang="ko-KR" sz="1500" dirty="0"/>
              <a:t>{"</a:t>
            </a:r>
            <a:r>
              <a:rPr lang="ko-KR" altLang="en-US" sz="1500" dirty="0" err="1"/>
              <a:t>고객코드</a:t>
            </a:r>
            <a:r>
              <a:rPr lang="en-US" altLang="ko-KR" sz="1500" dirty="0"/>
              <a:t>:","*</a:t>
            </a:r>
            <a:r>
              <a:rPr lang="ko-KR" altLang="en-US" sz="1500" dirty="0"/>
              <a:t>고객명</a:t>
            </a:r>
            <a:r>
              <a:rPr lang="en-US" altLang="ko-KR" sz="1500" dirty="0"/>
              <a:t>:","*</a:t>
            </a:r>
            <a:r>
              <a:rPr lang="ko-KR" altLang="en-US" sz="1500" dirty="0"/>
              <a:t>생년월일</a:t>
            </a:r>
            <a:r>
              <a:rPr lang="en-US" altLang="ko-KR" sz="1500" dirty="0"/>
              <a:t>(YYYY-MM-DD)","*</a:t>
            </a:r>
            <a:r>
              <a:rPr lang="ko-KR" altLang="en-US" sz="1500" dirty="0"/>
              <a:t>연락처</a:t>
            </a:r>
            <a:r>
              <a:rPr lang="en-US" altLang="ko-KR" sz="1500" dirty="0"/>
              <a:t>:","</a:t>
            </a:r>
            <a:r>
              <a:rPr lang="ko-KR" altLang="en-US" sz="1500" dirty="0"/>
              <a:t>주소</a:t>
            </a:r>
            <a:r>
              <a:rPr lang="en-US" altLang="ko-KR" sz="1500" dirty="0"/>
              <a:t>:","</a:t>
            </a:r>
            <a:r>
              <a:rPr lang="ko-KR" altLang="en-US" sz="1500" dirty="0"/>
              <a:t>회사</a:t>
            </a:r>
            <a:r>
              <a:rPr lang="en-US" altLang="ko-KR" sz="1500" dirty="0"/>
              <a:t>;"}[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]));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textFields</a:t>
            </a:r>
            <a:r>
              <a:rPr lang="en-US" altLang="ko-KR" sz="1500" dirty="0"/>
              <a:t>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]= new </a:t>
            </a:r>
            <a:r>
              <a:rPr lang="en-US" altLang="ko-KR" sz="1500" dirty="0" err="1"/>
              <a:t>JTextField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 err="1"/>
              <a:t>panel.add</a:t>
            </a:r>
            <a:r>
              <a:rPr lang="en-US" altLang="ko-KR" sz="1500" dirty="0"/>
              <a:t>(</a:t>
            </a:r>
            <a:r>
              <a:rPr lang="en-US" altLang="ko-KR" sz="1500" dirty="0" err="1"/>
              <a:t>textFields</a:t>
            </a:r>
            <a:r>
              <a:rPr lang="en-US" altLang="ko-KR" sz="1500" dirty="0"/>
              <a:t> 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]);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>
              <a:solidFill>
                <a:srgbClr val="FF0000"/>
              </a:solidFill>
            </a:endParaRPr>
          </a:p>
          <a:p>
            <a:r>
              <a:rPr lang="en-US" altLang="ko-KR" sz="1500" dirty="0" err="1">
                <a:solidFill>
                  <a:srgbClr val="FF0000"/>
                </a:solidFill>
              </a:rPr>
              <a:t>JPanel</a:t>
            </a:r>
            <a:r>
              <a:rPr lang="en-US" altLang="ko-KR" sz="1500" dirty="0">
                <a:solidFill>
                  <a:srgbClr val="FF0000"/>
                </a:solidFill>
              </a:rPr>
              <a:t> panel2 = new </a:t>
            </a:r>
            <a:r>
              <a:rPr lang="en-US" altLang="ko-KR" sz="1500" dirty="0" err="1">
                <a:solidFill>
                  <a:srgbClr val="FF0000"/>
                </a:solidFill>
              </a:rPr>
              <a:t>JPanel</a:t>
            </a:r>
            <a:r>
              <a:rPr lang="en-US" altLang="ko-KR" sz="1500" dirty="0">
                <a:solidFill>
                  <a:srgbClr val="FF0000"/>
                </a:solidFill>
              </a:rPr>
              <a:t>(new </a:t>
            </a:r>
            <a:r>
              <a:rPr lang="en-US" altLang="ko-KR" sz="1500" dirty="0" err="1">
                <a:solidFill>
                  <a:srgbClr val="FF0000"/>
                </a:solidFill>
              </a:rPr>
              <a:t>FlowLayout</a:t>
            </a:r>
            <a:r>
              <a:rPr lang="en-US" altLang="ko-KR" sz="1500" dirty="0">
                <a:solidFill>
                  <a:srgbClr val="FF0000"/>
                </a:solidFill>
              </a:rPr>
              <a:t>());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add(panel2, </a:t>
            </a:r>
            <a:r>
              <a:rPr lang="en-US" altLang="ko-KR" sz="1500" dirty="0" err="1">
                <a:solidFill>
                  <a:srgbClr val="FF0000"/>
                </a:solidFill>
              </a:rPr>
              <a:t>BorderLayout.</a:t>
            </a:r>
            <a:r>
              <a:rPr lang="en-US" altLang="ko-KR" sz="1500" b="1" i="1" dirty="0" err="1">
                <a:solidFill>
                  <a:srgbClr val="FF0000"/>
                </a:solidFill>
              </a:rPr>
              <a:t>SOUTH</a:t>
            </a:r>
            <a:r>
              <a:rPr lang="en-US" altLang="ko-KR" sz="1500" b="1" i="1" dirty="0">
                <a:solidFill>
                  <a:srgbClr val="FF0000"/>
                </a:solidFill>
              </a:rPr>
              <a:t>);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JButton</a:t>
            </a:r>
            <a:r>
              <a:rPr lang="en-US" altLang="ko-KR" sz="1500" dirty="0"/>
              <a:t> button = new </a:t>
            </a:r>
            <a:r>
              <a:rPr lang="en-US" altLang="ko-KR" sz="1500" dirty="0" err="1"/>
              <a:t>JButton</a:t>
            </a:r>
            <a:r>
              <a:rPr lang="en-US" altLang="ko-KR" sz="1500" dirty="0"/>
              <a:t>("</a:t>
            </a:r>
            <a:r>
              <a:rPr lang="ko-KR" altLang="en-US" sz="1500" dirty="0"/>
              <a:t>추가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panel2.add(button);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JButton</a:t>
            </a:r>
            <a:r>
              <a:rPr lang="en-US" altLang="ko-KR" sz="1500" dirty="0"/>
              <a:t> button2 = new </a:t>
            </a:r>
            <a:r>
              <a:rPr lang="en-US" altLang="ko-KR" sz="1500" dirty="0" err="1"/>
              <a:t>JButton</a:t>
            </a:r>
            <a:r>
              <a:rPr lang="en-US" altLang="ko-KR" sz="1500" dirty="0"/>
              <a:t>("</a:t>
            </a:r>
            <a:r>
              <a:rPr lang="ko-KR" altLang="en-US" sz="1500" dirty="0"/>
              <a:t>닫기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panel2.add(button2);</a:t>
            </a:r>
          </a:p>
          <a:p>
            <a:endParaRPr lang="ko-KR" altLang="en-US" sz="1500" dirty="0"/>
          </a:p>
          <a:p>
            <a:r>
              <a:rPr lang="en-US" altLang="ko-KR" sz="1500" dirty="0" err="1"/>
              <a:t>setVisible</a:t>
            </a:r>
            <a:r>
              <a:rPr lang="en-US" altLang="ko-KR" sz="1500" dirty="0"/>
              <a:t>(true); </a:t>
            </a:r>
          </a:p>
          <a:p>
            <a:endParaRPr lang="ko-KR" altLang="en-US" sz="1500" dirty="0"/>
          </a:p>
          <a:p>
            <a:r>
              <a:rPr lang="en-US" altLang="ko-KR" sz="1500" dirty="0"/>
              <a:t>}</a:t>
            </a:r>
          </a:p>
          <a:p>
            <a:r>
              <a:rPr lang="en-US" altLang="ko-KR" sz="1500" dirty="0"/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7698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96</Words>
  <Application>Microsoft Office PowerPoint</Application>
  <PresentationFormat>와이드스크린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2019-12-28T06:11:33Z</dcterms:created>
  <dcterms:modified xsi:type="dcterms:W3CDTF">2019-12-28T09:02:06Z</dcterms:modified>
</cp:coreProperties>
</file>