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F665-E49C-451F-9D96-0327E6421F2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293-B973-4DFC-834A-519CDDA9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8807" y="889233"/>
            <a:ext cx="813732" cy="7801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8807" y="2399251"/>
            <a:ext cx="813732" cy="78017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8807" y="3913463"/>
            <a:ext cx="813732" cy="78017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5125673" y="1669409"/>
            <a:ext cx="0" cy="729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5125673" y="3179427"/>
            <a:ext cx="0" cy="734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79052" y="1979802"/>
            <a:ext cx="1493241" cy="30326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939018" y="1052602"/>
                <a:ext cx="37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18" y="1052602"/>
                <a:ext cx="373310" cy="461665"/>
              </a:xfrm>
              <a:prstGeom prst="rect">
                <a:avLst/>
              </a:prstGeom>
              <a:blipFill>
                <a:blip r:embed="rId2"/>
                <a:stretch>
                  <a:fillRect l="-1639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618914" y="3020170"/>
                <a:ext cx="31339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14" y="3020170"/>
                <a:ext cx="3133988" cy="1200329"/>
              </a:xfrm>
              <a:prstGeom prst="rect">
                <a:avLst/>
              </a:prstGeom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939018" y="2558506"/>
                <a:ext cx="37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18" y="2558506"/>
                <a:ext cx="373310" cy="461665"/>
              </a:xfrm>
              <a:prstGeom prst="rect">
                <a:avLst/>
              </a:prstGeom>
              <a:blipFill>
                <a:blip r:embed="rId4"/>
                <a:stretch>
                  <a:fillRect l="-4918" r="-1311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39018" y="4068469"/>
                <a:ext cx="37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18" y="4068469"/>
                <a:ext cx="373310" cy="461665"/>
              </a:xfrm>
              <a:prstGeom prst="rect">
                <a:avLst/>
              </a:prstGeom>
              <a:blipFill>
                <a:blip r:embed="rId5"/>
                <a:stretch>
                  <a:fillRect r="-1475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125672" y="4693639"/>
                <a:ext cx="71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72" y="4693639"/>
                <a:ext cx="71306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Dayeong</dc:creator>
  <cp:lastModifiedBy>Min Dayeong</cp:lastModifiedBy>
  <cp:revision>2</cp:revision>
  <dcterms:created xsi:type="dcterms:W3CDTF">2018-05-02T06:31:33Z</dcterms:created>
  <dcterms:modified xsi:type="dcterms:W3CDTF">2018-05-02T06:42:59Z</dcterms:modified>
</cp:coreProperties>
</file>