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CD13-FB3F-47CD-8495-B807A7881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83807-BD98-4779-8278-C393618D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DE8F-25BB-4F66-A0F3-89FB327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AAA7-6D1B-4A3C-AD6A-E7977668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48DC-F017-4D84-BFBE-D84066A6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9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D58-DA69-4ABF-BE81-DFB8B98B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25A92-E144-48C0-8416-65C423A2B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B396-80EF-47ED-82F6-2912356A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1039-D129-4BE0-860E-AC1F5572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0BCF-34EC-4D45-BDCC-4356D57A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8DAE3-CF4D-4B37-98CF-56CC7F5F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0FBCB-29CB-43D6-AFEC-800D9A06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FEC9-66B0-4F27-936E-56385805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AEDE-8E00-4EED-BBBE-640AF4D8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314C-906F-496E-8A51-8A0017C5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76AF-67B2-4571-9321-DF66DBEB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FC94-0ECF-4E18-ACD5-40E66C1A8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BD24-73CA-4D27-B391-A9B7559C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56A9-F3B8-4265-B7C5-8FA15F17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7A1C-65B7-4EE9-94D9-557C05C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4884-6B9E-491F-A3D7-CE56B5FC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9EC52-3017-4D6B-A0E7-05ED96DB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2FB6-1828-4F65-B3C1-E1F37B63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2FFE-3CD2-4189-A19A-0F0E55D7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D662-5C46-4837-8906-4B77758D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C46A-60D3-4725-BA7D-0ACD007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EB-BE92-4976-AEC1-B28C0DD2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4D6D-4434-4F29-95CA-2404FE67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4BF4-7F12-4334-8864-53DF966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B7AC6-0ADE-4754-8149-FC42C443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EC1D-EC83-48B1-B12B-87E30472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9C4C-6D6F-4A6B-A2A2-3B6B0D0C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924D-01D0-4D07-87CD-20F3EF06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4FD9-8559-4138-90CB-893B338E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37C4-743A-4CE4-896E-4DE2935F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7079C-D465-4CDB-A64F-571E02DC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2ECC6-9F39-4496-BDB9-A74F11A4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3F864-4D60-4D67-8570-EAC0EA1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3047-C034-40D4-8215-2E000C9B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0E20-0D8D-4805-8833-EF12AAA2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500C4-FF41-4D15-BFFC-FF2DCE6B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12640-4DCE-46E7-AA2C-256BA6DE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18762-C12B-4B87-B001-66B0C862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A1324-811D-4859-93AC-9475A134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898E7-6B29-4858-8236-5BDD67C1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AF937-61D5-4695-9FFE-BC151422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96B8-8C8D-4867-AB29-FFF0D2E8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F0D3-F23A-4756-BBB2-F24F0358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A62FD-B528-4E6B-B918-248EB8FCA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E5BD5-8093-46A6-A49C-75B75BBC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87A3-BAA9-4D19-BA84-B524F7B5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DA4D-2356-4C24-854A-78B1C4AC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83D5-4A76-4DD1-A161-0D8EA59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254D7-E170-4125-9F53-3113CC55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4B88-95C6-46B3-B491-677FFA68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1B9A-EA2C-478C-A621-A8D77B66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D4443-2BDE-41E9-AAC7-2A72799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F574-F32C-4C7B-AA61-808AB0D8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593E4-01EA-4803-A42E-62AC99E2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3F13-372D-48DC-87D9-04EC0270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7EDD-0F6D-4F6E-BA75-42F3EE648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B54D-2DE6-48DC-95EE-84FC2D031E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84F6-130B-4408-9E4D-C730D6B7B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FFCE-1430-4761-A628-221EE74D0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4BF8-46BF-445F-A785-BA0A6571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5BE09D-ED25-4F3A-8D82-177613C480AF}"/>
              </a:ext>
            </a:extLst>
          </p:cNvPr>
          <p:cNvSpPr/>
          <p:nvPr/>
        </p:nvSpPr>
        <p:spPr>
          <a:xfrm>
            <a:off x="4199138" y="350669"/>
            <a:ext cx="1624613" cy="7102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839B8-B8DC-4745-A30A-9ED6B8E90332}"/>
              </a:ext>
            </a:extLst>
          </p:cNvPr>
          <p:cNvSpPr/>
          <p:nvPr/>
        </p:nvSpPr>
        <p:spPr>
          <a:xfrm>
            <a:off x="1065320" y="1376039"/>
            <a:ext cx="1606859" cy="843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4C29A-04A8-416A-80A0-8C77F1473C38}"/>
              </a:ext>
            </a:extLst>
          </p:cNvPr>
          <p:cNvSpPr txBox="1"/>
          <p:nvPr/>
        </p:nvSpPr>
        <p:spPr>
          <a:xfrm>
            <a:off x="1367161" y="157134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8938AB-A584-4A92-AFED-75949BA50E92}"/>
              </a:ext>
            </a:extLst>
          </p:cNvPr>
          <p:cNvSpPr/>
          <p:nvPr/>
        </p:nvSpPr>
        <p:spPr>
          <a:xfrm>
            <a:off x="3124940" y="1376039"/>
            <a:ext cx="1606859" cy="8433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CBA731-A7D8-4BAA-BB28-826BD2BD4670}"/>
              </a:ext>
            </a:extLst>
          </p:cNvPr>
          <p:cNvSpPr txBox="1"/>
          <p:nvPr/>
        </p:nvSpPr>
        <p:spPr>
          <a:xfrm>
            <a:off x="3258104" y="1571348"/>
            <a:ext cx="1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101C7-DB66-4BC2-B114-AB581D377DF1}"/>
              </a:ext>
            </a:extLst>
          </p:cNvPr>
          <p:cNvSpPr/>
          <p:nvPr/>
        </p:nvSpPr>
        <p:spPr>
          <a:xfrm>
            <a:off x="1065320" y="2530136"/>
            <a:ext cx="1606859" cy="89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A15E1-AABF-4711-9B8A-001A504BF2B7}"/>
              </a:ext>
            </a:extLst>
          </p:cNvPr>
          <p:cNvSpPr txBox="1"/>
          <p:nvPr/>
        </p:nvSpPr>
        <p:spPr>
          <a:xfrm>
            <a:off x="1247312" y="2656402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Mission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8C927-DB77-46EC-AAFA-AB79750A9816}"/>
              </a:ext>
            </a:extLst>
          </p:cNvPr>
          <p:cNvSpPr/>
          <p:nvPr/>
        </p:nvSpPr>
        <p:spPr>
          <a:xfrm>
            <a:off x="1065320" y="3648722"/>
            <a:ext cx="1606859" cy="898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62053-BC4B-4C77-9C07-2210B2B3968F}"/>
              </a:ext>
            </a:extLst>
          </p:cNvPr>
          <p:cNvSpPr txBox="1"/>
          <p:nvPr/>
        </p:nvSpPr>
        <p:spPr>
          <a:xfrm>
            <a:off x="1367160" y="3852909"/>
            <a:ext cx="106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65246-9823-43ED-8C0D-F16E4DA00BF1}"/>
              </a:ext>
            </a:extLst>
          </p:cNvPr>
          <p:cNvSpPr/>
          <p:nvPr/>
        </p:nvSpPr>
        <p:spPr>
          <a:xfrm>
            <a:off x="3124940" y="2530136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7CFD0-8AFD-4513-88ED-599207FF444F}"/>
              </a:ext>
            </a:extLst>
          </p:cNvPr>
          <p:cNvSpPr/>
          <p:nvPr/>
        </p:nvSpPr>
        <p:spPr>
          <a:xfrm>
            <a:off x="3124938" y="3704208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FB939-4464-43C7-8B87-219A50C16D72}"/>
              </a:ext>
            </a:extLst>
          </p:cNvPr>
          <p:cNvSpPr/>
          <p:nvPr/>
        </p:nvSpPr>
        <p:spPr>
          <a:xfrm>
            <a:off x="3124937" y="4878280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474189-BAD6-41A2-8FE0-743A2F71BD52}"/>
              </a:ext>
            </a:extLst>
          </p:cNvPr>
          <p:cNvSpPr/>
          <p:nvPr/>
        </p:nvSpPr>
        <p:spPr>
          <a:xfrm>
            <a:off x="5292570" y="2557878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Domestic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F32644C-BF40-46E4-8ACE-E761950C98BE}"/>
              </a:ext>
            </a:extLst>
          </p:cNvPr>
          <p:cNvSpPr/>
          <p:nvPr/>
        </p:nvSpPr>
        <p:spPr>
          <a:xfrm>
            <a:off x="5299967" y="1376039"/>
            <a:ext cx="1624613" cy="8433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Breeds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9696E-6AEA-4B13-905D-CCD126E2EFC1}"/>
              </a:ext>
            </a:extLst>
          </p:cNvPr>
          <p:cNvSpPr/>
          <p:nvPr/>
        </p:nvSpPr>
        <p:spPr>
          <a:xfrm>
            <a:off x="5308843" y="3739717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Exotic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A7DC36-E5E1-4973-B213-F79EF777C61B}"/>
              </a:ext>
            </a:extLst>
          </p:cNvPr>
          <p:cNvSpPr/>
          <p:nvPr/>
        </p:nvSpPr>
        <p:spPr>
          <a:xfrm>
            <a:off x="7460200" y="2530136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Adoption 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AB83E1-EDA6-4AFD-8643-8A69F59D3E0D}"/>
              </a:ext>
            </a:extLst>
          </p:cNvPr>
          <p:cNvSpPr/>
          <p:nvPr/>
        </p:nvSpPr>
        <p:spPr>
          <a:xfrm>
            <a:off x="7460200" y="3706426"/>
            <a:ext cx="1606859" cy="84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EB81520F-38F6-476F-A169-E451C1DC986F}"/>
              </a:ext>
            </a:extLst>
          </p:cNvPr>
          <p:cNvSpPr/>
          <p:nvPr/>
        </p:nvSpPr>
        <p:spPr>
          <a:xfrm>
            <a:off x="7442446" y="1376039"/>
            <a:ext cx="1624613" cy="8433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F3D472-2C94-490C-AC81-B1B69EFD155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868750" y="1060882"/>
            <a:ext cx="3142695" cy="315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ACD5DC-AFCE-4CA0-8BC5-C355D6C453F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928370" y="1060882"/>
            <a:ext cx="1083075" cy="315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240BDF-DA51-4BC9-8507-A70902D675A3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5011445" y="1060882"/>
            <a:ext cx="1100829" cy="315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BB7B13-994F-4D60-8BBF-5253885C6C50}"/>
              </a:ext>
            </a:extLst>
          </p:cNvPr>
          <p:cNvCxnSpPr>
            <a:stCxn id="4" idx="2"/>
            <a:endCxn id="27" idx="0"/>
          </p:cNvCxnSpPr>
          <p:nvPr/>
        </p:nvCxnSpPr>
        <p:spPr>
          <a:xfrm>
            <a:off x="5011445" y="1060882"/>
            <a:ext cx="3243308" cy="315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6762AB-465D-4C75-8B9F-1D6359DDD9D5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1868750" y="2219417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74D1C7-11D1-43F8-AD9E-4EA8CAC1B543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1868750" y="3429000"/>
            <a:ext cx="0" cy="219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53E6D0-D66D-482B-BFA5-3F5067B20FB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3928370" y="2219417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20398A-BDD6-46CF-B303-7752E627D7F3}"/>
              </a:ext>
            </a:extLst>
          </p:cNvPr>
          <p:cNvCxnSpPr/>
          <p:nvPr/>
        </p:nvCxnSpPr>
        <p:spPr>
          <a:xfrm>
            <a:off x="3928370" y="3373514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4C592C-9BF7-4CD2-9FEF-66092E7B3F5A}"/>
              </a:ext>
            </a:extLst>
          </p:cNvPr>
          <p:cNvCxnSpPr/>
          <p:nvPr/>
        </p:nvCxnSpPr>
        <p:spPr>
          <a:xfrm>
            <a:off x="3926891" y="4547586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71C93B-0E02-49A4-92D3-C128FBE1D548}"/>
              </a:ext>
            </a:extLst>
          </p:cNvPr>
          <p:cNvCxnSpPr/>
          <p:nvPr/>
        </p:nvCxnSpPr>
        <p:spPr>
          <a:xfrm>
            <a:off x="6096000" y="2247159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A4E27D3-2FB2-4F53-B7C5-3306FBDDD2E1}"/>
              </a:ext>
            </a:extLst>
          </p:cNvPr>
          <p:cNvCxnSpPr/>
          <p:nvPr/>
        </p:nvCxnSpPr>
        <p:spPr>
          <a:xfrm>
            <a:off x="6122632" y="3428998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520E1D-AA9A-4425-9673-9FE050D8508B}"/>
              </a:ext>
            </a:extLst>
          </p:cNvPr>
          <p:cNvCxnSpPr/>
          <p:nvPr/>
        </p:nvCxnSpPr>
        <p:spPr>
          <a:xfrm>
            <a:off x="8284346" y="2247159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1EC483-01F8-448E-B1CA-DA2046FF15BB}"/>
              </a:ext>
            </a:extLst>
          </p:cNvPr>
          <p:cNvCxnSpPr/>
          <p:nvPr/>
        </p:nvCxnSpPr>
        <p:spPr>
          <a:xfrm>
            <a:off x="8259193" y="3401256"/>
            <a:ext cx="0" cy="3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5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Dunwoody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Melinda Krause</dc:creator>
  <cp:lastModifiedBy>Melinda Krause</cp:lastModifiedBy>
  <cp:revision>2</cp:revision>
  <dcterms:created xsi:type="dcterms:W3CDTF">2022-03-11T15:45:41Z</dcterms:created>
  <dcterms:modified xsi:type="dcterms:W3CDTF">2022-03-11T16:53:16Z</dcterms:modified>
</cp:coreProperties>
</file>