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858"/>
    <a:srgbClr val="66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F9D5C-5A22-4AB1-9584-ED5E2556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8D13E7-1163-43FD-B5F2-E6EBF852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CB4FA-0D90-457C-9BA5-3D6743D9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0AF0F-D274-4DF1-925B-F3F4979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0F9DCF-4225-4DA3-B842-84A28A25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7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0D831-906D-40F9-98E4-98E7C6B4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95EDF9-A386-45A7-B639-28550206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42F2D-4D9D-4C98-A796-B09F59F3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183F2-1220-49C9-88EA-E55D5616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74603-3990-45C2-8E77-06DC7C0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22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1EE196-7BA0-496A-A0DC-E1F506E01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AAB1F2-8396-48CA-973B-20AD5B6D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3A0B4D-71A3-4B67-A42E-A721F5F8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1C3B22-3287-4BA2-9E6F-D14F2E7A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B7D9E-C42C-48DF-8200-C020BD1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2BCB4-BA34-422B-A535-6681C53C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59CDB-B918-4B0B-AF62-179E09DB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B2686E-17F7-43F7-9A3A-4E8001C5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D8865-B16A-403D-9FF5-DE46ECD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838920-B989-4CAB-A531-C9420C29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1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EAEC2-B364-4058-9732-E8874C0A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6A82FA-8C93-4CC3-A123-B44C3EE0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37A5E-72BE-4275-9F98-FB6C18E5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FF85B-C4B2-457A-A7F0-E91A23D2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1A6A1-04BF-448C-AFF0-2BD9D49D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92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EA862-C863-486E-ADEF-CF5B2EEF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AD507-5EB5-4A82-8C07-778AA91B5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B9D16E-50D7-48E7-A0F8-B10255BC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5AF0D3-A416-46A5-8957-83C284A9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B4C6AF-EA87-4C83-8C82-E3AA4E8D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E194A-DB28-4370-9AD2-37132A31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B86D4-4485-4501-A1B9-73C90135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506E0E-5787-4C2E-AA28-ED6FC2DF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76D3D-14A9-43BC-9C01-1E1072A3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8033D-5B29-4517-A2A1-427D52AB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AB850-5ADB-4B5F-BB85-D0415C9D4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E48ACF-F88E-47C9-92BA-C5B7D7AF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F930A2-3178-460C-98E5-CF0A9D0B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B64105-BD94-409D-A79A-1105662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44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D59B9-3B9E-4A86-98A1-7A9DA569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C1D9BD-97AB-4F37-B86C-0572E3C9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CDDFE2-FBB1-4F49-A96C-5087EB00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9A2127-8AAB-4E98-82EF-E0113B9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2B06E7-CD0D-4DE6-9261-5FC08C78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A0DE5F-B30F-4413-A20F-1DA9A1CA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DD9986-8A9F-4BAD-B7E0-AD315EDB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577FB-F8B4-49AF-9811-05E87ED6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C4560F-5F09-4E19-A167-0787DD60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F6CC41-BD4A-41F6-93B5-3965A83E6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A064B1-CF7C-432F-97EE-3FACDD9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095E9-BAF2-48D4-8897-DB4FF040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7EE007-4FCF-4FF2-BBB5-4FD9253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6D133-D7D9-4CC1-9425-8F752C3A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11B79-E641-4CCA-8B3C-31E9B2DD6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9CA76A-2542-4112-AFB4-1B0215528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69A753-A699-4DE4-A2EC-D8878CF5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CD63D-DF2C-459D-97A8-EBA64AE0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2D7C9-79CF-47B2-B6EB-7937734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4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FA48F8-3A41-4B09-835C-9C539B6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844D7-E963-49DB-B5E7-4F31FB47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5DA0F-C0FA-4F6D-A5D8-F06A6B31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6789-CA2D-4546-9EC8-45D76943C8EF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40AF6-0C70-4A50-81E6-B1AD8E246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0E8EFD-5D95-4158-8A6E-38DD7B093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1B475-1420-4A03-B07B-DACF1AFCD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1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FD99C-444C-43EB-A460-0F9F01C7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16462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Fishing</a:t>
            </a:r>
            <a:r>
              <a:rPr lang="en-US" altLang="zh-TW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altLang="zh-TW" sz="8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Game</a:t>
            </a:r>
            <a:endParaRPr lang="zh-TW" altLang="en-US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60F73-3AE7-4D44-9111-A418A810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3950" y="6078537"/>
            <a:ext cx="7077075" cy="455612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組：王顗慈、林品含、張閔政、羅萱妤</a:t>
            </a:r>
          </a:p>
        </p:txBody>
      </p:sp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557463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</a:p>
        </p:txBody>
      </p:sp>
      <p:pic>
        <p:nvPicPr>
          <p:cNvPr id="10" name="圖形 9" descr="船長">
            <a:extLst>
              <a:ext uri="{FF2B5EF4-FFF2-40B4-BE49-F238E27FC236}">
                <a16:creationId xmlns:a16="http://schemas.microsoft.com/office/drawing/2014/main" id="{83D5556D-5FF8-4924-B27D-9D10DE8BD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525" y="5578515"/>
            <a:ext cx="822960" cy="822960"/>
          </a:xfrm>
          <a:prstGeom prst="rect">
            <a:avLst/>
          </a:prstGeom>
        </p:spPr>
      </p:pic>
      <p:pic>
        <p:nvPicPr>
          <p:cNvPr id="12" name="圖形 11" descr="魚">
            <a:extLst>
              <a:ext uri="{FF2B5EF4-FFF2-40B4-BE49-F238E27FC236}">
                <a16:creationId xmlns:a16="http://schemas.microsoft.com/office/drawing/2014/main" id="{92885A62-D9D4-4F1F-8C49-015F088292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525" y="4267540"/>
            <a:ext cx="822960" cy="822960"/>
          </a:xfrm>
          <a:prstGeom prst="rect">
            <a:avLst/>
          </a:prstGeom>
        </p:spPr>
      </p:pic>
      <p:pic>
        <p:nvPicPr>
          <p:cNvPr id="14" name="圖形 13" descr="魚缸">
            <a:extLst>
              <a:ext uri="{FF2B5EF4-FFF2-40B4-BE49-F238E27FC236}">
                <a16:creationId xmlns:a16="http://schemas.microsoft.com/office/drawing/2014/main" id="{BABBBC52-25E8-4778-A680-626B8FAE2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525" y="1645590"/>
            <a:ext cx="822960" cy="822960"/>
          </a:xfrm>
          <a:prstGeom prst="rect">
            <a:avLst/>
          </a:prstGeom>
        </p:spPr>
      </p:pic>
      <p:pic>
        <p:nvPicPr>
          <p:cNvPr id="16" name="圖形 15" descr="郵輪">
            <a:extLst>
              <a:ext uri="{FF2B5EF4-FFF2-40B4-BE49-F238E27FC236}">
                <a16:creationId xmlns:a16="http://schemas.microsoft.com/office/drawing/2014/main" id="{531EC575-6171-4525-9038-65D565708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2525" y="2956565"/>
            <a:ext cx="822960" cy="82296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924703F-364D-482B-9B8A-DF3E15062131}"/>
              </a:ext>
            </a:extLst>
          </p:cNvPr>
          <p:cNvSpPr txBox="1"/>
          <p:nvPr/>
        </p:nvSpPr>
        <p:spPr>
          <a:xfrm>
            <a:off x="2214803" y="18042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張閔政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0DDFDE-60B0-4BA0-B120-C14473EB5459}"/>
              </a:ext>
            </a:extLst>
          </p:cNvPr>
          <p:cNvSpPr txBox="1"/>
          <p:nvPr/>
        </p:nvSpPr>
        <p:spPr>
          <a:xfrm>
            <a:off x="2214803" y="31152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王顗慈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CB4510-FEA6-4C64-B112-C2B70FDAF2E9}"/>
              </a:ext>
            </a:extLst>
          </p:cNvPr>
          <p:cNvSpPr txBox="1"/>
          <p:nvPr/>
        </p:nvSpPr>
        <p:spPr>
          <a:xfrm>
            <a:off x="2214802" y="44262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羅萱妤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F16302-7E67-4F92-83BB-AF8706AC1058}"/>
              </a:ext>
            </a:extLst>
          </p:cNvPr>
          <p:cNvSpPr txBox="1"/>
          <p:nvPr/>
        </p:nvSpPr>
        <p:spPr>
          <a:xfrm>
            <a:off x="2214802" y="573718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林品含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E4468B-6964-4869-91C7-705BEEB53E4C}"/>
              </a:ext>
            </a:extLst>
          </p:cNvPr>
          <p:cNvSpPr txBox="1"/>
          <p:nvPr/>
        </p:nvSpPr>
        <p:spPr>
          <a:xfrm>
            <a:off x="4270002" y="18350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所有介面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EB0943-046A-472B-9221-504B1F3BD25C}"/>
              </a:ext>
            </a:extLst>
          </p:cNvPr>
          <p:cNvSpPr txBox="1"/>
          <p:nvPr/>
        </p:nvSpPr>
        <p:spPr>
          <a:xfrm>
            <a:off x="4270001" y="317678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釣魚、釣竿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3E2CAC-C95A-43FD-A326-A90959BCA518}"/>
              </a:ext>
            </a:extLst>
          </p:cNvPr>
          <p:cNvSpPr txBox="1"/>
          <p:nvPr/>
        </p:nvSpPr>
        <p:spPr>
          <a:xfrm>
            <a:off x="4270001" y="442620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魚、食人魚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626BD38-CB55-43C1-9A55-BE72A678C9F7}"/>
              </a:ext>
            </a:extLst>
          </p:cNvPr>
          <p:cNvSpPr txBox="1"/>
          <p:nvPr/>
        </p:nvSpPr>
        <p:spPr>
          <a:xfrm>
            <a:off x="4270001" y="576795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統整、計時器、音樂、簡報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E18E47-E17A-4BB0-9946-C02B68E54A90}"/>
              </a:ext>
            </a:extLst>
          </p:cNvPr>
          <p:cNvSpPr txBox="1"/>
          <p:nvPr/>
        </p:nvSpPr>
        <p:spPr>
          <a:xfrm>
            <a:off x="3594219" y="616392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僅為大致分配，大家看到有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就會幫忙處理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41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FD99C-444C-43EB-A460-0F9F01C76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62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9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zh-TW" altLang="en-US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39111" y="2557461"/>
            <a:ext cx="1476375" cy="1476375"/>
          </a:xfrm>
          <a:prstGeom prst="rect">
            <a:avLst/>
          </a:prstGeom>
        </p:spPr>
      </p:pic>
      <p:pic>
        <p:nvPicPr>
          <p:cNvPr id="6" name="圖形 5" descr="釣魚">
            <a:extLst>
              <a:ext uri="{FF2B5EF4-FFF2-40B4-BE49-F238E27FC236}">
                <a16:creationId xmlns:a16="http://schemas.microsoft.com/office/drawing/2014/main" id="{349AA091-4A7E-4985-A78F-93BBBD03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6514" y="2557460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2560F73-3AE7-4D44-9111-A418A810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1268411"/>
            <a:ext cx="9658350" cy="2416083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一款容易上手的釣魚遊戲，計時</a:t>
            </a:r>
            <a:r>
              <a:rPr lang="en-US" altLang="zh-TW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秒，挑戰可以釣到多少魚。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透過滑鼠，上下移動釣竿，即可釣起魚餌附近的魚。</a:t>
            </a:r>
          </a:p>
        </p:txBody>
      </p:sp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遊戲簡介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A56B79-986A-4817-94EA-7E7D5C542CB2}"/>
              </a:ext>
            </a:extLst>
          </p:cNvPr>
          <p:cNvSpPr txBox="1"/>
          <p:nvPr/>
        </p:nvSpPr>
        <p:spPr>
          <a:xfrm>
            <a:off x="1152525" y="221484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玩法：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4216CC-86EF-4374-8919-884391811332}"/>
              </a:ext>
            </a:extLst>
          </p:cNvPr>
          <p:cNvSpPr txBox="1"/>
          <p:nvPr/>
        </p:nvSpPr>
        <p:spPr>
          <a:xfrm>
            <a:off x="1152525" y="38146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7175FE-59AF-4C39-88F5-ED7439505097}"/>
              </a:ext>
            </a:extLst>
          </p:cNvPr>
          <p:cNvSpPr txBox="1"/>
          <p:nvPr/>
        </p:nvSpPr>
        <p:spPr>
          <a:xfrm>
            <a:off x="1870670" y="4468060"/>
            <a:ext cx="599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釣到一般魚加</a:t>
            </a:r>
            <a:r>
              <a:rPr lang="en-US" altLang="zh-TW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分，釣到快速魚加</a:t>
            </a:r>
            <a:r>
              <a:rPr lang="en-US" altLang="zh-TW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6860A1-0E74-4C4E-BF98-AF620D409180}"/>
              </a:ext>
            </a:extLst>
          </p:cNvPr>
          <p:cNvSpPr txBox="1"/>
          <p:nvPr/>
        </p:nvSpPr>
        <p:spPr>
          <a:xfrm>
            <a:off x="1870670" y="51214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釣到垃圾時間縮短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8CF98F-E849-4649-B3F0-C67A3D12A8F1}"/>
              </a:ext>
            </a:extLst>
          </p:cNvPr>
          <p:cNvSpPr txBox="1"/>
          <p:nvPr/>
        </p:nvSpPr>
        <p:spPr>
          <a:xfrm>
            <a:off x="1870670" y="577484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釣到食人魚遊戲結束</a:t>
            </a:r>
          </a:p>
        </p:txBody>
      </p:sp>
    </p:spTree>
    <p:extLst>
      <p:ext uri="{BB962C8B-B14F-4D97-AF65-F5344CB8AC3E}">
        <p14:creationId xmlns:p14="http://schemas.microsoft.com/office/powerpoint/2010/main" val="372658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 descr="一張含有 泰迪熊, 熊, 坐, 貨車 的圖片&#10;&#10;自動產生的描述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37" y="1096714"/>
            <a:ext cx="6874270" cy="5434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125407" y="5132524"/>
            <a:ext cx="2698175" cy="1398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起始畫面：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遊戲說明、按鈕</a:t>
            </a:r>
          </a:p>
        </p:txBody>
      </p:sp>
    </p:spTree>
    <p:extLst>
      <p:ext uri="{BB962C8B-B14F-4D97-AF65-F5344CB8AC3E}">
        <p14:creationId xmlns:p14="http://schemas.microsoft.com/office/powerpoint/2010/main" val="13988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927" y="1096714"/>
            <a:ext cx="6850689" cy="5434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224018" y="3862264"/>
            <a:ext cx="3775393" cy="269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遊戲畫面：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漁夫哈姆、魚餌炸機統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右上記分板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左上計時器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魚的種類</a:t>
            </a: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80A688CF-70D8-43F7-A521-EFF7C80E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67" y="1603848"/>
            <a:ext cx="1406038" cy="1080000"/>
          </a:xfrm>
          <a:prstGeom prst="rect">
            <a:avLst/>
          </a:prstGeom>
        </p:spPr>
      </p:pic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ECBCAC2B-321E-4B1E-92FF-0184AC6A8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55" y="1603848"/>
            <a:ext cx="1407421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21150F-F0FA-482A-908A-4320D775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990" y="4095089"/>
            <a:ext cx="1368000" cy="136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757B4A3-FE7D-4333-B368-1D17A6379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13" y="4275089"/>
            <a:ext cx="1984104" cy="108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9F48B1-565F-4A8B-A683-9F96CB3B705D}"/>
              </a:ext>
            </a:extLst>
          </p:cNvPr>
          <p:cNvSpPr txBox="1"/>
          <p:nvPr/>
        </p:nvSpPr>
        <p:spPr>
          <a:xfrm>
            <a:off x="3686175" y="2942910"/>
            <a:ext cx="116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普通魚</a:t>
            </a:r>
            <a:endParaRPr lang="en-US" altLang="zh-TW" sz="2400" b="1" dirty="0">
              <a:solidFill>
                <a:srgbClr val="5C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+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分</a:t>
            </a:r>
            <a:r>
              <a:rPr lang="zh-TW" altLang="en-US" sz="2400" dirty="0"/>
              <a:t>       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E9E1D1-A074-4732-B63C-55AFE3D2F7D2}"/>
              </a:ext>
            </a:extLst>
          </p:cNvPr>
          <p:cNvSpPr txBox="1"/>
          <p:nvPr/>
        </p:nvSpPr>
        <p:spPr>
          <a:xfrm>
            <a:off x="6605413" y="294291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黑色閃光普通魚</a:t>
            </a:r>
            <a:endParaRPr lang="en-US" altLang="zh-TW" sz="2400" b="1" dirty="0">
              <a:solidFill>
                <a:srgbClr val="5C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+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分</a:t>
            </a:r>
            <a:r>
              <a:rPr lang="zh-TW" altLang="en-US" sz="2400" dirty="0"/>
              <a:t>       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B95465-D7EF-464A-8546-EC12D8C7A262}"/>
              </a:ext>
            </a:extLst>
          </p:cNvPr>
          <p:cNvSpPr txBox="1"/>
          <p:nvPr/>
        </p:nvSpPr>
        <p:spPr>
          <a:xfrm>
            <a:off x="3594219" y="5699415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大便便</a:t>
            </a:r>
            <a:endParaRPr lang="en-US" altLang="zh-TW" sz="2400" b="1" dirty="0">
              <a:solidFill>
                <a:srgbClr val="5C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5</a:t>
            </a:r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 秒</a:t>
            </a:r>
            <a:r>
              <a:rPr lang="zh-TW" altLang="en-US" sz="2400" dirty="0"/>
              <a:t>       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4C9398-CD89-4484-AD90-9F884FB4B62A}"/>
              </a:ext>
            </a:extLst>
          </p:cNvPr>
          <p:cNvSpPr txBox="1"/>
          <p:nvPr/>
        </p:nvSpPr>
        <p:spPr>
          <a:xfrm>
            <a:off x="6965605" y="5699415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5C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食人魚</a:t>
            </a:r>
            <a:endParaRPr lang="en-US" altLang="zh-TW" sz="2400" b="1" dirty="0">
              <a:solidFill>
                <a:srgbClr val="5C58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5C5858"/>
                </a:solidFill>
                <a:latin typeface="Algerian" panose="04020705040A02060702" pitchFamily="82" charset="0"/>
                <a:ea typeface="微軟正黑體" panose="020B0604030504040204" pitchFamily="34" charset="-120"/>
              </a:rPr>
              <a:t>讓你完蛋</a:t>
            </a:r>
            <a:r>
              <a:rPr lang="zh-TW" altLang="en-US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02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430" y="1096714"/>
            <a:ext cx="6833683" cy="54340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224018" y="4605214"/>
            <a:ext cx="3057247" cy="269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遊戲畫面：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釣到魚哈姆會開心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籃子會出現魚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27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6482" y="1107582"/>
            <a:ext cx="6823579" cy="54122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224018" y="4548064"/>
            <a:ext cx="3775393" cy="204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遊戲畫面：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釣到食人魚，哈姆生氣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00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5877" y="1123691"/>
            <a:ext cx="6804789" cy="538005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224018" y="4548064"/>
            <a:ext cx="2236510" cy="2044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遊戲畫面：</a:t>
            </a:r>
            <a:endParaRPr lang="en-US" altLang="zh-TW" sz="32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時間到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04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釣魚">
            <a:extLst>
              <a:ext uri="{FF2B5EF4-FFF2-40B4-BE49-F238E27FC236}">
                <a16:creationId xmlns:a16="http://schemas.microsoft.com/office/drawing/2014/main" id="{1AD97D20-84C9-4275-AFFA-8AE69C95A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038" y="285751"/>
            <a:ext cx="852487" cy="8524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3E7A31-B9A1-49E3-B58D-18A2337A08B4}"/>
              </a:ext>
            </a:extLst>
          </p:cNvPr>
          <p:cNvSpPr txBox="1"/>
          <p:nvPr/>
        </p:nvSpPr>
        <p:spPr>
          <a:xfrm>
            <a:off x="1152525" y="32727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遊戲實作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A582476-C3D8-4B8F-9B89-524D796F6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9312" y="1123691"/>
            <a:ext cx="6777918" cy="538005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9D9BA61-B10B-4567-B352-3A2231C7F759}"/>
              </a:ext>
            </a:extLst>
          </p:cNvPr>
          <p:cNvSpPr txBox="1"/>
          <p:nvPr/>
        </p:nvSpPr>
        <p:spPr>
          <a:xfrm>
            <a:off x="8224017" y="5763225"/>
            <a:ext cx="2236510" cy="740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66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神秘模式？</a:t>
            </a:r>
            <a:endParaRPr lang="en-US" altLang="zh-TW" sz="2800" b="1" dirty="0">
              <a:solidFill>
                <a:srgbClr val="6662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08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240</Words>
  <Application>Microsoft Office PowerPoint</Application>
  <PresentationFormat>寬螢幕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Algerian</vt:lpstr>
      <vt:lpstr>Arial</vt:lpstr>
      <vt:lpstr>Berlin Sans FB Demi</vt:lpstr>
      <vt:lpstr>Calibri</vt:lpstr>
      <vt:lpstr>Calibri Light</vt:lpstr>
      <vt:lpstr>Office 佈景主題</vt:lpstr>
      <vt:lpstr>Fishing Game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Game</dc:title>
  <dc:creator>林品含</dc:creator>
  <cp:lastModifiedBy>林品含</cp:lastModifiedBy>
  <cp:revision>15</cp:revision>
  <dcterms:created xsi:type="dcterms:W3CDTF">2020-06-08T11:32:22Z</dcterms:created>
  <dcterms:modified xsi:type="dcterms:W3CDTF">2020-06-10T17:09:42Z</dcterms:modified>
</cp:coreProperties>
</file>