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9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30E8-AD3E-4545-A998-9EA3FC67FD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39999"/>
            <a:ext cx="5225143" cy="10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2" y="2540000"/>
            <a:ext cx="4808229" cy="1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5953828" cy="10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2" y="2540000"/>
            <a:ext cx="5125485" cy="11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39998"/>
            <a:ext cx="6548116" cy="10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6539885" cy="10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8.6464"/>
  <p:tag name="ORIGINALWIDTH" val="4285.714"/>
  <p:tag name="OUTPUTDPI" val="1200"/>
  <p:tag name="LATEXADDIN" val="\documentclass{article}&#10;\usepackage{amsmath}&#10;\pagestyle{empty}&#10;\begin{document}&#10;&#10;\begin{equation*} \tag{1} &#10;corr^{Bid}_{tI} = \frac{\sum\limits_{i=1}^{n} \left(bid_{ti}^N - \overline{bid_t^N}\right) \left(bid_{ti}^D - \overline{bid_t^D}\right)}{\sqrt{\sum\limits_{i=1}^{n} \left(bid_{ti}^N - \overline{bid_t^N}\right)^2 \sum\limits_{i=1}^{n}\left(bid_{ti}^D - \overline{bid_t^D}\right)^2}} \: \textrm{such that} \: bid_{ti}^N \: \textrm{and} \: bid_{ti}^D \neq 0&#10;\end{equation*} &#10;&#10;&#10;&#10;\end{document}"/>
  <p:tag name="IGUANATEXSIZE" val="12"/>
  <p:tag name="IGUANATEXCURSOR" val="105"/>
  <p:tag name="TRANSPARENCY" val="True"/>
  <p:tag name="FILENAME" val=""/>
  <p:tag name="INPUTTYPE" val="0"/>
  <p:tag name="LATEXENGINEID" val="0"/>
  <p:tag name="TEMPFOLDER" val="C:\Users\mallorym\Desktop\IguanaTex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4.1395"/>
  <p:tag name="ORIGINALWIDTH" val="3943.757"/>
  <p:tag name="OUTPUTDPI" val="1200"/>
  <p:tag name="LATEXADDIN" val="\documentclass{article}&#10;\usepackage{amsmath}&#10;\pagestyle{empty}&#10;\begin{document}&#10;&#10;&#10;\begin{equation*} \tag{2}&#10;\begin{split}&#10;&amp; corr^{Offer}_{tI} = \frac{\sum\limits_{i=1}^{n} \left(offer_{ti}^N - \overline{offer_t^N}\right) \left(offer_{ti}^D - \overline{offer_t^D}\right)}{\sqrt{\sum\limits_{i=1}^{n} \left(offer_{ti}^N - \overline{offer_t^N}\right)^2 \sum\limits_{i=1}^{n}\left(offer_{ti}^D - \overline{offer_t^D}\right)^2}} \\&#10;&amp; \textrm{such that} \: {offer_{ti}^N \: \textrm{and} \: offer_{ti}^D} \neq 0 &#10;\end{split}&#10;\end{equation*}&#10;&#10;&#10;\end{document}"/>
  <p:tag name="IGUANATEXSIZE" val="12"/>
  <p:tag name="IGUANATEXCURSOR" val="106"/>
  <p:tag name="TRANSPARENCY" val="True"/>
  <p:tag name="FILENAME" val=""/>
  <p:tag name="INPUTTYPE" val="0"/>
  <p:tag name="LATEXENGINEID" val="0"/>
  <p:tag name="TEMPFOLDER" val="C:\Users\mallorym\Desktop\IguanaTex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8.6464"/>
  <p:tag name="ORIGINALWIDTH" val="4883.39"/>
  <p:tag name="OUTPUTDPI" val="1200"/>
  <p:tag name="LATEXADDIN" val="\documentclass{article}&#10;\usepackage{amsmath}&#10;\pagestyle{empty}&#10;\begin{document}&#10;&#10;&#10;\begin{equation*} \tag{3}&#10;corr^{LagBid}_{tI} = \frac{\sum\limits_{i=2}^{n} \left(bid_{t(i-1)}^N - \overline{bid_t^N}\right) \left(bid_{ti}^D - \overline{bid_t^D}\right)}{\sqrt{\sum\limits_{i=2}^{n} \left(bid_{t(i-1)}^N - \overline{bid_t^N}\right)^2 \sum\limits_{i=2}^{n}\left(bid_{ti}^D - \overline{bid_t^D}\right)^2}} \: \textrm{such that} \: {bid_{t(i-1)}^N \: \textrm{and} \: bid_{ti}^D} \neq 0&#10;\end{equation*}&#10;&#10;&#10;\end{document}"/>
  <p:tag name="IGUANATEXSIZE" val="12"/>
  <p:tag name="IGUANATEXCURSOR" val="106"/>
  <p:tag name="TRANSPARENCY" val="True"/>
  <p:tag name="FILENAME" val=""/>
  <p:tag name="INPUTTYPE" val="0"/>
  <p:tag name="LATEXENGINEID" val="0"/>
  <p:tag name="TEMPFOLDER" val="C:\Users\mallorym\Desktop\IguanaTex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8.1365"/>
  <p:tag name="ORIGINALWIDTH" val="4203.975"/>
  <p:tag name="OUTPUTDPI" val="1200"/>
  <p:tag name="LATEXADDIN" val="\documentclass{article}&#10;\usepackage{amsmath}&#10;\pagestyle{empty}&#10;\begin{document}&#10;&#10;\begin{equation*} \tag{4}&#10;\begin{split}&#10;&amp; corr^{LagOffer}_{tI}  = \frac{\sum\limits_{i=2}^{n} \left(offer_{t(i-1)}^N - \overline{offer_t^N}\right) \left(offer_{ti}^D - \overline{offer_t^D}\right)}{\sqrt{\sum\limits_{i=2}^{n} \left(offer_{t(i-1)}^N - \overline{offer_t^N}\right)^2 \sum\limits_{i=2}^{n}\left(offer_{ti}^D - \overline{offer_t^D}\right)^2}} \\&#10;&amp; \textrm{such that} \: {offer_{t(i-1)}^N \: \textrm{and} \: offer_{ti}^D} \neq 0&#10;\end{split}&#10;\end{equation*}&#10;&#10;&#10;&#10;\end{document}"/>
  <p:tag name="IGUANATEXSIZE" val="12"/>
  <p:tag name="IGUANATEXCURSOR" val="105"/>
  <p:tag name="TRANSPARENCY" val="True"/>
  <p:tag name="FILENAME" val=""/>
  <p:tag name="INPUTTYPE" val="0"/>
  <p:tag name="LATEXENGINEID" val="0"/>
  <p:tag name="TEMPFOLDER" val="C:\Users\mallorym\Desktop\IguanaTex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8.6464"/>
  <p:tag name="ORIGINALWIDTH" val="5370.828"/>
  <p:tag name="OUTPUTDPI" val="1200"/>
  <p:tag name="LATEXADDIN" val="\documentclass{article}&#10;\usepackage{amsmath}&#10;\pagestyle{empty}&#10;\begin{document}&#10;&#10;\begin{equation*} \tag{5}&#10;corr^{LagBO}_{tI} = \frac{\sum\limits_{i=2}^{n} \left(bid_{t(i-1)}^N - \overline{bid_t^N}\right) \left(offer_{ti}^D - \overline{offer_t^D}\right)}{\sqrt{\sum\limits_{i=2}^{n} \left(bid_{t(i-1)}^N - \overline{bid_t^N}\right)^2 \sum\limits_{i=2}^{n}\left(offer_{ti}^D - \overline{offer_t^D}\right)^2}} \: \textrm{such that} \: {bid_{t(i-1)}^N \: \textrm{and} \: offer_{ti}^D} \neq 0&#10;\end{equation*}&#10;&#10;&#10;\end{document}"/>
  <p:tag name="IGUANATEXSIZE" val="12"/>
  <p:tag name="IGUANATEXCURSOR" val="105"/>
  <p:tag name="TRANSPARENCY" val="True"/>
  <p:tag name="FILENAME" val=""/>
  <p:tag name="INPUTTYPE" val="0"/>
  <p:tag name="LATEXENGINEID" val="0"/>
  <p:tag name="TEMPFOLDER" val="C:\Users\mallorym\Desktop\IguanaTex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8.6464"/>
  <p:tag name="ORIGINALWIDTH" val="5364.08"/>
  <p:tag name="OUTPUTDPI" val="1200"/>
  <p:tag name="LATEXADDIN" val="\documentclass{article}&#10;\usepackage{amsmath}&#10;\pagestyle{empty}&#10;\begin{document}&#10;&#10;\begin{equation*} \tag{6}&#10;corr^{LagOB}_{tI} = \frac{\sum\limits_{i=2}^{n} \left(offer_{t(i-1)}^N - \overline{offer_t^N}\right) \left(bid_{ti}^D - \overline{bid_t^D}\right)}{\sqrt{\sum\limits_{i=2}^{n} \left(offer_{t(i-1)}^N - \overline{offer_t^N}\right)^2 \sum\limits_{i=2}^{n}\left(bid_{ti}^D - \overline{bid_t^D}\right)^2}} \: \textrm{such that} \: {offer_{t(i-1)}^N \: \textrm{and} \: bid_{ti}^D} \neq 0&#10;\end{equation*}&#10;&#10;&#10;\end{document}"/>
  <p:tag name="IGUANATEXSIZE" val="12"/>
  <p:tag name="IGUANATEXCURSOR" val="105"/>
  <p:tag name="TRANSPARENCY" val="True"/>
  <p:tag name="FILENAME" val=""/>
  <p:tag name="INPUTTYPE" val="0"/>
  <p:tag name="LATEXENGINEID" val="0"/>
  <p:tag name="TEMPFOLDER" val="C:\Users\mallorym\Desktop\IguanaTex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Mallory, Mindy L</dc:creator>
  <cp:lastModifiedBy>Mallory, Mindy L</cp:lastModifiedBy>
  <cp:revision>7</cp:revision>
  <dcterms:created xsi:type="dcterms:W3CDTF">2016-04-26T15:56:08Z</dcterms:created>
  <dcterms:modified xsi:type="dcterms:W3CDTF">2016-05-10T20:16:23Z</dcterms:modified>
</cp:coreProperties>
</file>