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C5DC-0F2A-44B8-8CE4-115D3D3BA0C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D38A-F143-4330-A1E6-F6F7F389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5225143" cy="10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8.6464"/>
  <p:tag name="ORIGINALWIDTH" val="4285.714"/>
  <p:tag name="OUTPUTDPI" val="1200"/>
  <p:tag name="LATEXADDIN" val="\documentclass{article}&#10;\usepackage{amsmath}&#10;\pagestyle{empty}&#10;\begin{document}&#10;&#10;\begin{equation} \label{corBB} &#10;corr^{Bid}_{tI} = \frac{\sum\limits_{i=1}^{n} \left(bid_{ti}^N - \overline{bid_t^N}\right) \left(bid_{ti}^D - \overline{bid_t^D}\right)}{\sqrt{\sum\limits_{i=1}^{n} \left(bid_{ti}^N - \overline{bid_t^N}\right)^2 \sum\limits_{i=1}^{n}\left(bid_{ti}^D - \overline{bid_t^D}\right)^2}} \: \textrm{such that} \: bid_{ti}^N \: \textrm{and} \: bid_{ti}^D \neq 0&#10;\end{equation} &#10;&#10;\end{document}"/>
  <p:tag name="IGUANATEXSIZE" val="12"/>
  <p:tag name="IGUANATEXCURSOR" val="484"/>
  <p:tag name="TRANSPARENCY" val="True"/>
  <p:tag name="FILENAME" val=""/>
  <p:tag name="INPUTTYPE" val="0"/>
  <p:tag name="LATEXENGINEID" val="0"/>
  <p:tag name="TEMPFOLDER" val="C:\Users\mallorym\Documents\GitHub\BBOBAS\iguana-tex-equations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Mallory, Mindy L</dc:creator>
  <cp:lastModifiedBy>Mallory, Mindy L</cp:lastModifiedBy>
  <cp:revision>1</cp:revision>
  <dcterms:created xsi:type="dcterms:W3CDTF">2016-04-25T20:30:51Z</dcterms:created>
  <dcterms:modified xsi:type="dcterms:W3CDTF">2016-04-25T20:31:04Z</dcterms:modified>
</cp:coreProperties>
</file>