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4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54A0-09BC-4C43-A98A-4BC3B86572C5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095C-89CC-4CF2-95F8-A45326495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38241" y="1478231"/>
            <a:ext cx="2233289" cy="922910"/>
            <a:chOff x="802888" y="591015"/>
            <a:chExt cx="3702205" cy="1862253"/>
          </a:xfrm>
        </p:grpSpPr>
        <p:sp>
          <p:nvSpPr>
            <p:cNvPr id="5" name="TextBox 4"/>
            <p:cNvSpPr txBox="1"/>
            <p:nvPr/>
          </p:nvSpPr>
          <p:spPr>
            <a:xfrm>
              <a:off x="1516995" y="875108"/>
              <a:ext cx="2196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Prospective Plantings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2888" y="591015"/>
              <a:ext cx="3702205" cy="186225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38241" y="2541934"/>
            <a:ext cx="2236525" cy="911832"/>
            <a:chOff x="802888" y="591015"/>
            <a:chExt cx="3702205" cy="1862253"/>
          </a:xfrm>
        </p:grpSpPr>
        <p:sp>
          <p:nvSpPr>
            <p:cNvPr id="10" name="TextBox 9"/>
            <p:cNvSpPr txBox="1"/>
            <p:nvPr/>
          </p:nvSpPr>
          <p:spPr>
            <a:xfrm>
              <a:off x="1555595" y="1352864"/>
              <a:ext cx="2196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Acreage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2888" y="591015"/>
              <a:ext cx="3702205" cy="186225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19537" y="3594559"/>
            <a:ext cx="2270695" cy="920193"/>
            <a:chOff x="802888" y="591015"/>
            <a:chExt cx="3702205" cy="1862253"/>
          </a:xfrm>
        </p:grpSpPr>
        <p:sp>
          <p:nvSpPr>
            <p:cNvPr id="13" name="TextBox 12"/>
            <p:cNvSpPr txBox="1"/>
            <p:nvPr/>
          </p:nvSpPr>
          <p:spPr>
            <a:xfrm>
              <a:off x="1555595" y="1352864"/>
              <a:ext cx="2196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Grain Stocks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2888" y="591015"/>
              <a:ext cx="3702205" cy="186225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07731" y="2510761"/>
            <a:ext cx="2304132" cy="785579"/>
            <a:chOff x="802888" y="591015"/>
            <a:chExt cx="3702205" cy="1862253"/>
          </a:xfrm>
        </p:grpSpPr>
        <p:sp>
          <p:nvSpPr>
            <p:cNvPr id="16" name="TextBox 15"/>
            <p:cNvSpPr txBox="1"/>
            <p:nvPr/>
          </p:nvSpPr>
          <p:spPr>
            <a:xfrm>
              <a:off x="1555595" y="1352864"/>
              <a:ext cx="2196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WASDE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2888" y="591015"/>
              <a:ext cx="3702205" cy="186225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41168" y="1415341"/>
            <a:ext cx="2270695" cy="845335"/>
            <a:chOff x="802888" y="591015"/>
            <a:chExt cx="3702205" cy="1862253"/>
          </a:xfrm>
        </p:grpSpPr>
        <p:sp>
          <p:nvSpPr>
            <p:cNvPr id="22" name="TextBox 21"/>
            <p:cNvSpPr txBox="1"/>
            <p:nvPr/>
          </p:nvSpPr>
          <p:spPr>
            <a:xfrm>
              <a:off x="1336716" y="1010127"/>
              <a:ext cx="273204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Crop Progress and Condition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2888" y="591015"/>
              <a:ext cx="3702205" cy="186225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07731" y="3453766"/>
            <a:ext cx="2304132" cy="870577"/>
            <a:chOff x="802888" y="591015"/>
            <a:chExt cx="3702205" cy="1862253"/>
          </a:xfrm>
        </p:grpSpPr>
        <p:sp>
          <p:nvSpPr>
            <p:cNvPr id="25" name="TextBox 24"/>
            <p:cNvSpPr txBox="1"/>
            <p:nvPr/>
          </p:nvSpPr>
          <p:spPr>
            <a:xfrm>
              <a:off x="1555595" y="1352864"/>
              <a:ext cx="2196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Export Sales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2888" y="591015"/>
              <a:ext cx="3702205" cy="1862253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0613" y="403134"/>
            <a:ext cx="713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Major USDA Reports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Mallory, Mindy L</dc:creator>
  <cp:lastModifiedBy>Mallory, Mindy L</cp:lastModifiedBy>
  <cp:revision>2</cp:revision>
  <dcterms:created xsi:type="dcterms:W3CDTF">2018-09-20T20:59:01Z</dcterms:created>
  <dcterms:modified xsi:type="dcterms:W3CDTF">2018-09-20T21:12:24Z</dcterms:modified>
</cp:coreProperties>
</file>