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6519-D82C-4AB9-A658-EEC07C3CB01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5370-CFEA-4F07-9D9E-6AB5A589F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6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6519-D82C-4AB9-A658-EEC07C3CB01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5370-CFEA-4F07-9D9E-6AB5A589F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1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6519-D82C-4AB9-A658-EEC07C3CB01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5370-CFEA-4F07-9D9E-6AB5A589F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2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6519-D82C-4AB9-A658-EEC07C3CB01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5370-CFEA-4F07-9D9E-6AB5A589F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6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6519-D82C-4AB9-A658-EEC07C3CB01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5370-CFEA-4F07-9D9E-6AB5A589F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4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6519-D82C-4AB9-A658-EEC07C3CB01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5370-CFEA-4F07-9D9E-6AB5A589F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6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6519-D82C-4AB9-A658-EEC07C3CB01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5370-CFEA-4F07-9D9E-6AB5A589F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8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6519-D82C-4AB9-A658-EEC07C3CB01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5370-CFEA-4F07-9D9E-6AB5A589F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9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6519-D82C-4AB9-A658-EEC07C3CB01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5370-CFEA-4F07-9D9E-6AB5A589F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1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6519-D82C-4AB9-A658-EEC07C3CB01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5370-CFEA-4F07-9D9E-6AB5A589F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5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6519-D82C-4AB9-A658-EEC07C3CB01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5370-CFEA-4F07-9D9E-6AB5A589F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0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B6519-D82C-4AB9-A658-EEC07C3CB01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35370-CFEA-4F07-9D9E-6AB5A589F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6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750" y="302150"/>
            <a:ext cx="9057290" cy="622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33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14" y="133137"/>
            <a:ext cx="9320895" cy="641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18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430" y="326003"/>
            <a:ext cx="8879487" cy="610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3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894" y="258918"/>
            <a:ext cx="9057090" cy="622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3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ush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30" y="102123"/>
            <a:ext cx="3223730" cy="38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ushe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07" t="-3071" r="8607" b="3071"/>
          <a:stretch/>
        </p:blipFill>
        <p:spPr bwMode="auto">
          <a:xfrm>
            <a:off x="6955557" y="0"/>
            <a:ext cx="5080884" cy="336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ushe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196" y="2735250"/>
            <a:ext cx="3763218" cy="376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235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Purdue University - AgIT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Mindy Mallory (Admin)</dc:creator>
  <cp:lastModifiedBy>Mindy Mallory (Admin)</cp:lastModifiedBy>
  <cp:revision>3</cp:revision>
  <dcterms:created xsi:type="dcterms:W3CDTF">2020-01-23T19:23:19Z</dcterms:created>
  <dcterms:modified xsi:type="dcterms:W3CDTF">2020-01-23T19:50:35Z</dcterms:modified>
</cp:coreProperties>
</file>