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29cfe41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f29cfe41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f29cfe4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f29cfe4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f29cfe4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f29cfe4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f29cfe4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f29cfe4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29cfe4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29cfe4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f29cfe4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f29cfe4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f29cfe4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f29cfe4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f29cfe41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f29cfe41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This graph is more illuminating because it let's us see better inflections within each percentage and between OTD's and non-OTD's, when trend is down, what is the relationship with the other graph.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As we can see here is that OTD's hit a low in March and have peaked after that with a slight dip at end of the year. Would be interesting to see what contributed to non-OTD's in March and peak of OTD's in October.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f29cfe41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f29cfe41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f29cfe4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f29cfe4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29cfe41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29cfe41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Closer to 1 the value is, stronger the correlation/association; e.g. date client deliverable delivered week to itself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Correlation is for Quantitative-Quantitative comparisons, e.g. total tasks to words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Association is for Quantitative-Qualitative / Qualitative-Qualitative associations, e.g. total tasks to OTD / OTD to OTD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Quantitative-Qualitative (using OTD) measurement done using another statistic that this heatmap does not use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When there are highly similar comparisons speaking of the same thing, they show strong correlation such as lateness of a deliverable in time and OTD. These are multicollinear and are disregarded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f29cfe4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f29cfe4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f29cfe41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f29cfe4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indyng/Take-Homes/tree/master/Welocalize/Senior_Data_Analy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OTD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Including</a:t>
            </a:r>
            <a:r>
              <a:rPr lang="en">
                <a:solidFill>
                  <a:schemeClr val="accent1"/>
                </a:solidFill>
              </a:rPr>
              <a:t> Business Opportunities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25" y="119576"/>
            <a:ext cx="3643301" cy="8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Good/Bad - Project Managers/Translators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8103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Looked at top and bottom 10 project managers and translators who had OTD/non-OTD 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Percentages of Population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Good Project Managers - 37%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Bad Project Managers - 23 %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Good Translators - 21%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Bad Translators - 18%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64850" y="1193000"/>
            <a:ext cx="40005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 Project Managers that have OTD’s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Coming from Localization and distinctly from Life Sciences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Project Managers that have non-OTD’s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On average, have more requests on their plate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Coming from Localization and distinctly from Legal &amp; Financial Services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Translators</a:t>
            </a: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 that have OTD’s: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More experienced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More tasks done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More tasks with higher volume of words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Insights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Localization is a huge business line, but has higher OTD failure rate (10.3%), approximately double than other business lines (Life Sciences - 4.7%, Legal and Financial Services - 5.2%)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tgl-PH failed OTD every time as source language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en-SG failed OTD every time as target language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Project managers had mix of OTD’s and non-OTD’s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Biggest blocker in deliverable journey was starting the task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Request quote time not a huge factor in starting a task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Lot of variables were related to each other, but not showing much significance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Lot of skewed/long right tail, outliers in data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Do Better with OTD’s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824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Reduce number of requests per project manager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Have task completion set-up in Life Sciences team be replicated in Legal and Financial Serv</a:t>
            </a:r>
            <a:r>
              <a:rPr lang="en">
                <a:solidFill>
                  <a:srgbClr val="E69138"/>
                </a:solidFill>
              </a:rPr>
              <a:t>ices team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For tgl-PH and en-SG get more quality checks in place for these particular source and target languages. Recruit more localization experts to help with en-SG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Reduce start task time by asking translators what are their biggest issues with starting, getting at root problem and start implementing some process changes by conducting some internal A/B experiments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For translators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Re-examine vetting process</a:t>
            </a:r>
            <a:endParaRPr sz="1400"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If newer, more hand-holding</a:t>
            </a:r>
            <a:endParaRPr sz="1400"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Include more check-points to sound alarm when there is potential non-OTD on horizon</a:t>
            </a:r>
            <a:endParaRPr sz="1400"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If source/target-language pair is new, have more checkpoints to keep communication lines open between translator and project manager/project manager and client</a:t>
            </a:r>
            <a:endParaRPr sz="1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Quality/Governance Enhancements Needed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The dataset was of mixed granularity. I ended up separating out deliverable info from requests and translation task info. Requests comprise of multiple deliverables. And deliverables have multiple tasks which can include a translation task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Took out NULL values from is_client_deliverable_past_due (OK because 2 rows only; low % of whole dataset)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Transformed data into correct data given column data type (boolean -&gt; TRUE/FALSE)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Created consistent precision (round to nearest seconds vs having seconds to thousandth's place)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Having target column as a flag defined as completing the action was be best; e.g. OTD flag with 1 being True and 0 being False vs is_client_deliverable_past_due = “Yes”/”No”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Content specialty variable had DO_NOT_USE suffix as values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Shorter column names and allowing data dictionary to mitigate possible confusion</a:t>
            </a:r>
            <a:endParaRPr sz="155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Code and Slide Deck</a:t>
            </a:r>
            <a:endParaRPr sz="14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 sz="1400">
                <a:solidFill>
                  <a:srgbClr val="E69138"/>
                </a:solidFill>
              </a:rPr>
              <a:t>For SQL: My local machine to spin up PostgreSQL Database to store original data file and create transformations</a:t>
            </a:r>
            <a:endParaRPr sz="14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 sz="1400">
                <a:solidFill>
                  <a:srgbClr val="E69138"/>
                </a:solidFill>
              </a:rPr>
              <a:t>For Python: Kaggle platform to create Jupyter Notebook to perform analysis</a:t>
            </a:r>
            <a:endParaRPr sz="1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Accelerate the global business journey by enabling brands and companies to reach, engage and grow international audiences through multilingual services and solutions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Opportunity - OTD Rates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485325" y="950525"/>
            <a:ext cx="23028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 of non-OTD is around 10% of population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90,245 OTD’s and 9,452 are non-OTD’s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10 days late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expects 90-95% deliverables to be on time even though Welocalize aims for 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for year 2022, OTD metric is within range, but there is still room for improvement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1152472"/>
            <a:ext cx="6132398" cy="30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658100" y="130730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OTD Rate Frequencies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25" y="1050024"/>
            <a:ext cx="7508076" cy="33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64400" y="4536275"/>
            <a:ext cx="7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 month, since March there has been an upward trend with slight dip at the end of the year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OTD Rate Frequencies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416"/>
            <a:ext cx="9144003" cy="27726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28625" y="4121950"/>
            <a:ext cx="86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More detailed view with some seasonality every 10 weeks in the beginning of the year until OTD picked up in the Fall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OTD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looking at what contributes to OTD, used </a:t>
            </a:r>
            <a:r>
              <a:rPr lang="en">
                <a:solidFill>
                  <a:srgbClr val="E69138"/>
                </a:solidFill>
              </a:rPr>
              <a:t>heatmaps</a:t>
            </a:r>
            <a:r>
              <a:rPr lang="en"/>
              <a:t> to compare a request/deliverable/task attribute to OTD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comparison made (types of attributes) </a:t>
            </a:r>
            <a:r>
              <a:rPr lang="en">
                <a:solidFill>
                  <a:srgbClr val="E69138"/>
                </a:solidFill>
              </a:rPr>
              <a:t>different metrics</a:t>
            </a:r>
            <a:r>
              <a:rPr lang="en"/>
              <a:t> were used to measure correlation/association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Determining meaningful observations based 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Were associations closely related due to closely related behavior (</a:t>
            </a:r>
            <a:r>
              <a:rPr lang="en">
                <a:solidFill>
                  <a:srgbClr val="E69138"/>
                </a:solidFill>
              </a:rPr>
              <a:t>Multicollinearity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rgbClr val="E69138"/>
                </a:solidFill>
              </a:rPr>
              <a:t>Effect Size</a:t>
            </a:r>
            <a:r>
              <a:rPr lang="en"/>
              <a:t> Grades: small, medium and large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It Was Done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5817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764875" y="142900"/>
            <a:ext cx="4107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Closer to 1 the value is, stronger the correlation/association; e.g. date client deliverable delivered week to itself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Correlation is for Quantitative-Quantitative comparisons, e.g. total tasks to words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Association is for Quantitative-Qualitative / Qualitative-Qualitative associations, e.g. total tasks to OTD / OTD to OTD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Quantitative-Qualitative (using OTD) measurement done using another statistic that this heatmap does not use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When there are highly similar comparisons speaking of the same thing, they show strong correlation such as lateness of a deliverable in time and OTD. These are multicollinear and are disregarded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Conclusion: 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Most high numbers were multicollinear comparisons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No new finding found </a:t>
            </a: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with separate statistic for Quantitative-Qualitative (using OTD) comparison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525"/>
            <a:ext cx="4298149" cy="401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600600" y="971525"/>
            <a:ext cx="40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Finding: significant association between project manager and OTD - </a:t>
            </a:r>
            <a:r>
              <a:rPr lang="en" sz="18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0.48</a:t>
            </a:r>
            <a:endParaRPr sz="18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Other associations did not show big enough effect size or were multicollinear so were disregarded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Tasks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342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472000" y="1200150"/>
            <a:ext cx="356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Lot of high correlations, but mostly with small effect size or multicollinear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Most significant association: translation supplier ID and OTD - </a:t>
            </a:r>
            <a:r>
              <a:rPr lang="en" sz="18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0.33</a:t>
            </a:r>
            <a:endParaRPr sz="18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