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Source Sans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SansPro-boldItalic.fntdata"/><Relationship Id="rId10" Type="http://schemas.openxmlformats.org/officeDocument/2006/relationships/font" Target="fonts/SourceSansPro-italic.fntdata"/><Relationship Id="rId9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7"/>
            <a:ext cx="3571874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915127" y="1788453"/>
            <a:ext cx="8361228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679906" y="3956278"/>
            <a:ext cx="6831672" cy="1086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2858" y="6453385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84053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22" name="Shape 22"/>
          <p:cNvGrpSpPr/>
          <p:nvPr/>
        </p:nvGrpSpPr>
        <p:grpSpPr>
          <a:xfrm>
            <a:off x="752858" y="744468"/>
            <a:ext cx="10674116" cy="5349670"/>
            <a:chOff x="752858" y="744468"/>
            <a:chExt cx="10674116" cy="5349670"/>
          </a:xfrm>
        </p:grpSpPr>
        <p:sp>
          <p:nvSpPr>
            <p:cNvPr id="23" name="Shape 23"/>
            <p:cNvSpPr/>
            <p:nvPr/>
          </p:nvSpPr>
          <p:spPr>
            <a:xfrm>
              <a:off x="8151961" y="1685651"/>
              <a:ext cx="3275012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 rot="10800000">
              <a:off x="752858" y="744468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65025" y="1301359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buClr>
                <a:schemeClr val="lt2"/>
              </a:buClr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65025" y="4216328"/>
            <a:ext cx="9612971" cy="1143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38908" y="6453385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84311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7" name="Shape 37" title="Crop Mark"/>
          <p:cNvSpPr/>
          <p:nvPr/>
        </p:nvSpPr>
        <p:spPr>
          <a:xfrm>
            <a:off x="8151961" y="1685651"/>
            <a:ext cx="3275012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371600" y="2285999"/>
            <a:ext cx="444778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525403" y="2285999"/>
            <a:ext cx="444778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19" y="685800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21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21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21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3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4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67" name="Shape 67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19" y="0"/>
            <a:ext cx="665987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7"/>
            <a:ext cx="3855720" cy="3011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4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SubEOZ7oXs12kBdVbs9co5NFXigvDVtuD4SrqtbOosVjuChe2STq_mvzWc6Ghav680iDQjTE__VFKsT4vwFhg0uiXbO3NfPHzOMcfgZGVZP6iPjMHFcQzJIiI2AJU6hycrc3o_Zq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146" y="411079"/>
            <a:ext cx="10761043" cy="5604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8014" y="4299285"/>
            <a:ext cx="874385" cy="78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33" y="456941"/>
            <a:ext cx="6835731" cy="5944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12" y="152400"/>
            <a:ext cx="3692614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27" y="152400"/>
            <a:ext cx="3680240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0275" y="152400"/>
            <a:ext cx="3519325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