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0199" autoAdjust="0"/>
  </p:normalViewPr>
  <p:slideViewPr>
    <p:cSldViewPr snapToGrid="0">
      <p:cViewPr varScale="1">
        <p:scale>
          <a:sx n="69" d="100"/>
          <a:sy n="69" d="100"/>
        </p:scale>
        <p:origin x="12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2C0CC-075E-4FF0-B2D9-FD6DD24A337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1871B0-8700-4566-9ABF-0265965A7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11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Job opening varies economic prosperities; but isn’t a perfect indicator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Latencies occur in GDP’s affect on job openings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Large cities lift state job openings; states with large metro areas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York better for attracting diverse talents; Houston and Chicago have stronger local talent pools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Indeed is much more accessible to white collars than blue collars; so discretion is encouraged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871B0-8700-4566-9ABF-0265965A700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45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871B0-8700-4566-9ABF-0265965A70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519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CCD29-2DB8-4145-8E73-1D3CDFCB0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B4A065-5A1E-4B87-8FAA-4884832504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50FEC-CF52-4F4C-9380-AF167A7AB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1B20D-3974-4791-811E-462147AA429D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FCC85-E56E-4835-9C6B-C844E6DFC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8BE5D-5AFD-4AED-9C8B-7FB0B533B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AA515-9BF3-4422-A1C9-4707F5252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29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AA92D-7C04-4268-8FA3-B226EF4D0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DD5142-2BA1-4780-80C0-A997CADAD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B08FB-5FD5-4D0E-A946-3AA302338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1B20D-3974-4791-811E-462147AA429D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7948C-231C-4072-9618-ADB24EB9E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B91D8-A812-4875-94D9-90A6A7DC6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AA515-9BF3-4422-A1C9-4707F5252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109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10ADC3-5AD4-47B8-900D-2D4280D4F7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7C24B9-ABE3-4BDC-A79A-F79EEE057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493E3-94DA-489C-932E-1497AA691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1B20D-3974-4791-811E-462147AA429D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CE20D-2441-404D-AB11-37B98B043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68071-5EC4-4288-AD99-541BFD76A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AA515-9BF3-4422-A1C9-4707F5252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403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D3E08-2623-4B83-A34E-14E9CD139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C4407-44F2-49A8-B191-899211F21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B1D0D-8FEB-4882-8C64-8BF18EFAD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1B20D-3974-4791-811E-462147AA429D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D075B-5C72-4010-B8B4-0FD4C62B1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B9A73-9541-4FF8-AD06-F52712E40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AA515-9BF3-4422-A1C9-4707F5252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18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FFC03-5D3A-4224-9AA3-3F1697BA2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BFC75-E6A4-4B0A-9602-4546012C8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0EEA7-22A8-4F2F-83AF-7EAEFFA4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1B20D-3974-4791-811E-462147AA429D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8E1E5-841A-4625-99BD-C9C04BA6C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90878-C4CF-4926-A271-D2F70A9A6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AA515-9BF3-4422-A1C9-4707F5252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16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D4BEF-5A17-41DC-A478-05746520C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5527D-3A1C-4785-BD4E-E1071CFF53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91BBF8-EC42-440C-96DB-49056ED35D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CE5B0-449E-456D-B4BC-D5C8FB802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1B20D-3974-4791-811E-462147AA429D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C87A8-E0AA-483B-BE81-3AB480335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7059F-2166-457E-A78D-AA0425FCD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AA515-9BF3-4422-A1C9-4707F5252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53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972D-C40D-4471-9E2D-D27B94215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90026A-454F-4D94-97C0-005951612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DA41AC-01E5-44C9-95EA-D8761E8E2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B07965-D931-4013-B155-9D383993AB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E479E3-703A-4656-AB12-9F4E8DCC4C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0519E2-5FC1-4720-9D54-C0AAA9FA8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1B20D-3974-4791-811E-462147AA429D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C4BD0F-2215-410E-884A-A1EF3EC32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301FA2-1C4D-42C3-AC3B-657EAA0EE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AA515-9BF3-4422-A1C9-4707F5252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752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7C82B-7DA5-4B23-85D4-B0D6AFAD5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586EC6-542C-4C00-9D00-9C1A157DB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1B20D-3974-4791-811E-462147AA429D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A4138D-377F-41A0-AADC-0765F1BE8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E9C6BD-C729-4320-A9C2-2B79590DF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AA515-9BF3-4422-A1C9-4707F5252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730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74A518-A285-45E4-B285-B79B2BE31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1B20D-3974-4791-811E-462147AA429D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5E14B2-0CBF-4D88-89F6-672401BF8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F96FEE-443F-402A-AFF8-BB28E175E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AA515-9BF3-4422-A1C9-4707F5252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08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97043-E1C0-46BB-B286-3AC7DD150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5C2E0-03FB-4810-A306-0E4CAAC8A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FC412-1374-4223-9127-89840A4CA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FDB4A-21F2-4850-8B91-D136941E2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1B20D-3974-4791-811E-462147AA429D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ED041B-7B9F-4281-BDCE-6B6C6C8AA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F6E96-4441-4951-B9B0-9955B88E2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AA515-9BF3-4422-A1C9-4707F5252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487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C0F4-CAD2-4038-8427-B838E1D5B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29900D-1C9B-403C-B1F5-B67FF636C6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532AC2-9328-4D1F-A88F-B25921FF9B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94F70D-377E-4222-8C1C-93BD26864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1B20D-3974-4791-811E-462147AA429D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DEF16-B5A5-4E05-9773-DE550563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E83373-9D36-4CD5-A2BD-3E17C52D9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AA515-9BF3-4422-A1C9-4707F5252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14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806DC3-3A3D-46E5-8759-C851926B0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FF07C-5360-48C0-A45E-35258C9FD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53A81-F8EC-45C3-9990-FA74E78A70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1B20D-3974-4791-811E-462147AA429D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58761-3E0F-47D3-8ACB-71C84668E9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79F56-D90F-44AA-87BC-B33FEAF7F8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AA515-9BF3-4422-A1C9-4707F5252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1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57303D-FFC5-4A4D-9459-49A9E25D35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76" y="861916"/>
            <a:ext cx="4098609" cy="231528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23625F0-DAD4-44B0-8896-6D576B272F13}"/>
              </a:ext>
            </a:extLst>
          </p:cNvPr>
          <p:cNvSpPr/>
          <p:nvPr/>
        </p:nvSpPr>
        <p:spPr>
          <a:xfrm>
            <a:off x="2439597" y="2158458"/>
            <a:ext cx="3422352" cy="4174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22FB38-3DB8-4BD9-AD56-86D2FD1528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66" y="3376304"/>
            <a:ext cx="6846849" cy="34816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F96FC16-19F6-4031-83C0-C37CDBF339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624" y="3714750"/>
            <a:ext cx="5319376" cy="31146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9F2CF3-FA5C-40D6-8880-3A3F7C6D2D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737" y="0"/>
            <a:ext cx="6160263" cy="37147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E8D51D4-6307-4BD7-810E-A423C5AADB51}"/>
              </a:ext>
            </a:extLst>
          </p:cNvPr>
          <p:cNvSpPr txBox="1"/>
          <p:nvPr/>
        </p:nvSpPr>
        <p:spPr>
          <a:xfrm>
            <a:off x="339576" y="312234"/>
            <a:ext cx="535258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Economy’s Effects on Job Markets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C1AACF-1FC0-4D72-86D2-D68E34FD6BD9}"/>
              </a:ext>
            </a:extLst>
          </p:cNvPr>
          <p:cNvSpPr txBox="1"/>
          <p:nvPr/>
        </p:nvSpPr>
        <p:spPr>
          <a:xfrm>
            <a:off x="2489777" y="2216051"/>
            <a:ext cx="3321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San Francisco Job Openings by Month</a:t>
            </a:r>
          </a:p>
        </p:txBody>
      </p:sp>
    </p:spTree>
    <p:extLst>
      <p:ext uri="{BB962C8B-B14F-4D97-AF65-F5344CB8AC3E}">
        <p14:creationId xmlns:p14="http://schemas.microsoft.com/office/powerpoint/2010/main" val="2512348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3B9ADF-007E-4DE3-AFD9-01C9CC80E0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26" y="928970"/>
            <a:ext cx="5813305" cy="37961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12D851-D01D-4FAC-83EF-E9FFF12BB871}"/>
              </a:ext>
            </a:extLst>
          </p:cNvPr>
          <p:cNvSpPr txBox="1"/>
          <p:nvPr/>
        </p:nvSpPr>
        <p:spPr>
          <a:xfrm>
            <a:off x="327646" y="4837845"/>
            <a:ext cx="18119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New York</a:t>
            </a:r>
          </a:p>
          <a:p>
            <a:pPr algn="ctr"/>
            <a:r>
              <a:rPr lang="en-US" b="1" dirty="0"/>
              <a:t>45%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B960C5-A1F9-431E-8E4E-9BCBC17FE37F}"/>
              </a:ext>
            </a:extLst>
          </p:cNvPr>
          <p:cNvSpPr txBox="1"/>
          <p:nvPr/>
        </p:nvSpPr>
        <p:spPr>
          <a:xfrm>
            <a:off x="2076721" y="4837845"/>
            <a:ext cx="18119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Boston</a:t>
            </a:r>
          </a:p>
          <a:p>
            <a:pPr algn="ctr"/>
            <a:r>
              <a:rPr lang="en-US" b="1" dirty="0"/>
              <a:t>46%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FE8FD8-99FF-4F11-8B13-CBB30D28BCDB}"/>
              </a:ext>
            </a:extLst>
          </p:cNvPr>
          <p:cNvSpPr txBox="1"/>
          <p:nvPr/>
        </p:nvSpPr>
        <p:spPr>
          <a:xfrm>
            <a:off x="4129776" y="5743161"/>
            <a:ext cx="18119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Los Angeles</a:t>
            </a:r>
          </a:p>
          <a:p>
            <a:pPr algn="ctr"/>
            <a:r>
              <a:rPr lang="en-US" b="1" dirty="0"/>
              <a:t>33%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B58A71-8225-4A24-916D-AC3736FAE538}"/>
              </a:ext>
            </a:extLst>
          </p:cNvPr>
          <p:cNvSpPr txBox="1"/>
          <p:nvPr/>
        </p:nvSpPr>
        <p:spPr>
          <a:xfrm>
            <a:off x="4054396" y="4837845"/>
            <a:ext cx="21312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Washington D.C</a:t>
            </a:r>
          </a:p>
          <a:p>
            <a:pPr algn="ctr"/>
            <a:r>
              <a:rPr lang="en-US" b="1" dirty="0"/>
              <a:t>50%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037356-7160-49CE-A5AB-568BA1557BCE}"/>
              </a:ext>
            </a:extLst>
          </p:cNvPr>
          <p:cNvSpPr txBox="1"/>
          <p:nvPr/>
        </p:nvSpPr>
        <p:spPr>
          <a:xfrm>
            <a:off x="264752" y="5743368"/>
            <a:ext cx="18119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Houston</a:t>
            </a:r>
          </a:p>
          <a:p>
            <a:pPr algn="ctr"/>
            <a:r>
              <a:rPr lang="en-US" b="1" dirty="0"/>
              <a:t>29%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A97748-E72E-46D9-9461-89278DB5F068}"/>
              </a:ext>
            </a:extLst>
          </p:cNvPr>
          <p:cNvSpPr txBox="1"/>
          <p:nvPr/>
        </p:nvSpPr>
        <p:spPr>
          <a:xfrm>
            <a:off x="2076720" y="5743161"/>
            <a:ext cx="18119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Jacksonville</a:t>
            </a:r>
          </a:p>
          <a:p>
            <a:pPr algn="ctr"/>
            <a:r>
              <a:rPr lang="en-US" b="1" dirty="0"/>
              <a:t>25%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1BCA89F-AFB2-4B7C-B770-F6B14699D2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832" y="3122613"/>
            <a:ext cx="5930292" cy="343046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0147224-17E8-445B-A034-BA39BFF261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417" y="0"/>
            <a:ext cx="4890330" cy="320772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F6C6748-4192-44B9-8014-641FDBA12676}"/>
              </a:ext>
            </a:extLst>
          </p:cNvPr>
          <p:cNvSpPr txBox="1"/>
          <p:nvPr/>
        </p:nvSpPr>
        <p:spPr>
          <a:xfrm>
            <a:off x="306411" y="331223"/>
            <a:ext cx="535258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Choosing Location and Industry</a:t>
            </a:r>
          </a:p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F55EAD-8ADE-4636-A112-48929334402D}"/>
              </a:ext>
            </a:extLst>
          </p:cNvPr>
          <p:cNvSpPr txBox="1"/>
          <p:nvPr/>
        </p:nvSpPr>
        <p:spPr>
          <a:xfrm>
            <a:off x="10024946" y="3262060"/>
            <a:ext cx="122663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Medical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45D491-C12A-41F9-B3D1-791DB302FDF6}"/>
              </a:ext>
            </a:extLst>
          </p:cNvPr>
          <p:cNvSpPr txBox="1"/>
          <p:nvPr/>
        </p:nvSpPr>
        <p:spPr>
          <a:xfrm>
            <a:off x="8798312" y="3207725"/>
            <a:ext cx="1226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Management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9DEB6AE-95F6-4E86-B517-02867F325522}"/>
              </a:ext>
            </a:extLst>
          </p:cNvPr>
          <p:cNvCxnSpPr/>
          <p:nvPr/>
        </p:nvCxnSpPr>
        <p:spPr>
          <a:xfrm flipH="1">
            <a:off x="7192537" y="3468029"/>
            <a:ext cx="1761892" cy="579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EA0663B-6A15-4AF4-91D1-8C8809AD0A0D}"/>
              </a:ext>
            </a:extLst>
          </p:cNvPr>
          <p:cNvCxnSpPr/>
          <p:nvPr/>
        </p:nvCxnSpPr>
        <p:spPr>
          <a:xfrm flipH="1">
            <a:off x="8597590" y="3554448"/>
            <a:ext cx="1427356" cy="370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234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334EEE-E0DF-4905-A8AF-77004F400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23" y="0"/>
            <a:ext cx="8489433" cy="618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910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105</Words>
  <Application>Microsoft Office PowerPoint</Application>
  <PresentationFormat>Widescreen</PresentationFormat>
  <Paragraphs>24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Muye Yu</dc:creator>
  <cp:lastModifiedBy>Muye Yu</cp:lastModifiedBy>
  <cp:revision>8</cp:revision>
  <dcterms:created xsi:type="dcterms:W3CDTF">2018-04-15T15:38:57Z</dcterms:created>
  <dcterms:modified xsi:type="dcterms:W3CDTF">2018-04-15T16:54:05Z</dcterms:modified>
</cp:coreProperties>
</file>