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 Light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ExtraBold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3d14587c1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3d14587c1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grabbed the PC1 scores as our Fatigue.Score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Self-Reporting is the MOST important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more ready to go you are, the higher your Fatigue.Score 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3d14587c1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3d14587c1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grabbed the PC1 scores as our Fatigue.Score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Self-Reporting is the MOST important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more ready to go you are, the higher your Fatigue.Score 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3d14587c1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3d14587c1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10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5" name="Google Shape;4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6870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“Figure”-ing Fatigue </a:t>
            </a:r>
            <a:endParaRPr sz="5000"/>
          </a:p>
        </p:txBody>
      </p:sp>
      <p:sp>
        <p:nvSpPr>
          <p:cNvPr id="628" name="Google Shape;628;p14"/>
          <p:cNvSpPr txBox="1"/>
          <p:nvPr/>
        </p:nvSpPr>
        <p:spPr>
          <a:xfrm>
            <a:off x="702725" y="2953925"/>
            <a:ext cx="5265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By the Best Looking Undergraduate Estimators</a:t>
            </a:r>
            <a:endParaRPr sz="2600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5"/>
          <p:cNvSpPr txBox="1">
            <a:spLocks noGrp="1"/>
          </p:cNvSpPr>
          <p:nvPr>
            <p:ph type="title"/>
          </p:nvPr>
        </p:nvSpPr>
        <p:spPr>
          <a:xfrm>
            <a:off x="5243250" y="185425"/>
            <a:ext cx="39777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New Fatigue Score</a:t>
            </a:r>
            <a:endParaRPr sz="2800"/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5469725" y="950850"/>
            <a:ext cx="3380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Pre-Game Check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Used PCA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Included: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◂"/>
            </a:pPr>
            <a:r>
              <a:rPr lang="en" sz="2300"/>
              <a:t>Wellness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◂"/>
            </a:pPr>
            <a:r>
              <a:rPr lang="en" sz="2300"/>
              <a:t>RPE Data</a:t>
            </a:r>
            <a:endParaRPr sz="23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Acute Load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Chronic Load</a:t>
            </a:r>
            <a:endParaRPr sz="2000"/>
          </a:p>
        </p:txBody>
      </p:sp>
      <p:sp>
        <p:nvSpPr>
          <p:cNvPr id="635" name="Google Shape;63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36" name="Google Shape;636;p15"/>
          <p:cNvPicPr preferRelativeResize="0"/>
          <p:nvPr/>
        </p:nvPicPr>
        <p:blipFill rotWithShape="1">
          <a:blip r:embed="rId3">
            <a:alphaModFix/>
          </a:blip>
          <a:srcRect t="3551" b="5605"/>
          <a:stretch/>
        </p:blipFill>
        <p:spPr>
          <a:xfrm>
            <a:off x="216675" y="296988"/>
            <a:ext cx="5026575" cy="4549524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title"/>
          </p:nvPr>
        </p:nvSpPr>
        <p:spPr>
          <a:xfrm>
            <a:off x="3581575" y="-7275"/>
            <a:ext cx="52191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Fatigue Score Works</a:t>
            </a:r>
            <a:endParaRPr sz="2800"/>
          </a:p>
        </p:txBody>
      </p:sp>
      <p:sp>
        <p:nvSpPr>
          <p:cNvPr id="642" name="Google Shape;64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43" name="Google Shape;6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8750"/>
            <a:ext cx="4183409" cy="41415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44" name="Google Shape;644;p16"/>
          <p:cNvPicPr preferRelativeResize="0"/>
          <p:nvPr/>
        </p:nvPicPr>
        <p:blipFill rotWithShape="1">
          <a:blip r:embed="rId4">
            <a:alphaModFix/>
          </a:blip>
          <a:srcRect l="26444" t="36467" r="7951"/>
          <a:stretch/>
        </p:blipFill>
        <p:spPr>
          <a:xfrm>
            <a:off x="4464500" y="818762"/>
            <a:ext cx="4584976" cy="3305512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title"/>
          </p:nvPr>
        </p:nvSpPr>
        <p:spPr>
          <a:xfrm>
            <a:off x="5306475" y="76200"/>
            <a:ext cx="38142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Health and Fatigue</a:t>
            </a:r>
            <a:endParaRPr sz="2800"/>
          </a:p>
        </p:txBody>
      </p:sp>
      <p:sp>
        <p:nvSpPr>
          <p:cNvPr id="650" name="Google Shape;65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51" name="Google Shape;6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5" y="3478175"/>
            <a:ext cx="5997700" cy="148907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52" name="Google Shape;652;p17"/>
          <p:cNvSpPr txBox="1">
            <a:spLocks noGrp="1"/>
          </p:cNvSpPr>
          <p:nvPr>
            <p:ph type="body" idx="1"/>
          </p:nvPr>
        </p:nvSpPr>
        <p:spPr>
          <a:xfrm>
            <a:off x="5687375" y="628200"/>
            <a:ext cx="34092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Used ANOVA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Included Categorical Factors</a:t>
            </a:r>
            <a:endParaRPr sz="2500"/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500"/>
              <a:buFont typeface="Montserrat Light"/>
              <a:buChar char="◂"/>
            </a:pPr>
            <a:r>
              <a:rPr lang="en" sz="2500"/>
              <a:t>Illness</a:t>
            </a:r>
            <a:endParaRPr sz="2500"/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Pain</a:t>
            </a:r>
            <a:endParaRPr sz="2500"/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Menstruation</a:t>
            </a:r>
            <a:endParaRPr sz="2500"/>
          </a:p>
        </p:txBody>
      </p:sp>
      <p:pic>
        <p:nvPicPr>
          <p:cNvPr id="653" name="Google Shape;6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25" y="391154"/>
            <a:ext cx="5217152" cy="2902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8"/>
          <p:cNvSpPr txBox="1">
            <a:spLocks noGrp="1"/>
          </p:cNvSpPr>
          <p:nvPr>
            <p:ph type="title"/>
          </p:nvPr>
        </p:nvSpPr>
        <p:spPr>
          <a:xfrm>
            <a:off x="3276775" y="-83475"/>
            <a:ext cx="52191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Game Points and Fatigue</a:t>
            </a:r>
            <a:endParaRPr sz="2800"/>
          </a:p>
        </p:txBody>
      </p:sp>
      <p:sp>
        <p:nvSpPr>
          <p:cNvPr id="659" name="Google Shape;65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60" name="Google Shape;6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1713"/>
            <a:ext cx="4371850" cy="2875983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61" name="Google Shape;6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300" y="1815813"/>
            <a:ext cx="4371849" cy="2887762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2" name="Google Shape;662;p18"/>
          <p:cNvSpPr txBox="1"/>
          <p:nvPr/>
        </p:nvSpPr>
        <p:spPr>
          <a:xfrm>
            <a:off x="1619825" y="3678125"/>
            <a:ext cx="14370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latin typeface="Montserrat"/>
                <a:ea typeface="Montserrat"/>
                <a:cs typeface="Montserrat"/>
                <a:sym typeface="Montserrat"/>
              </a:rPr>
              <a:t>r = .20</a:t>
            </a:r>
            <a:endParaRPr sz="2000" b="1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6118725" y="3678125"/>
            <a:ext cx="14370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latin typeface="Montserrat"/>
                <a:ea typeface="Montserrat"/>
                <a:cs typeface="Montserrat"/>
                <a:sym typeface="Montserrat"/>
              </a:rPr>
              <a:t>r = -.38</a:t>
            </a:r>
            <a:endParaRPr sz="2000" b="1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18"/>
          <p:cNvSpPr txBox="1"/>
          <p:nvPr/>
        </p:nvSpPr>
        <p:spPr>
          <a:xfrm>
            <a:off x="3814875" y="468525"/>
            <a:ext cx="52779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en" sz="2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Correlational Data</a:t>
            </a:r>
            <a:endParaRPr sz="22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en" sz="2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Average Fatigue for Team</a:t>
            </a:r>
            <a:endParaRPr sz="22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en" sz="2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Weather and In</a:t>
            </a:r>
            <a:r>
              <a:rPr lang="en-US" sz="2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</a:t>
            </a:r>
            <a:r>
              <a:rPr lang="en" sz="2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v. Fatigue, </a:t>
            </a:r>
            <a:r>
              <a:rPr lang="en" sz="22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= .12</a:t>
            </a:r>
            <a:endParaRPr sz="2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9"/>
          <p:cNvSpPr txBox="1">
            <a:spLocks noGrp="1"/>
          </p:cNvSpPr>
          <p:nvPr>
            <p:ph type="title"/>
          </p:nvPr>
        </p:nvSpPr>
        <p:spPr>
          <a:xfrm>
            <a:off x="3433125" y="49517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Conclusions</a:t>
            </a:r>
            <a:endParaRPr sz="3600"/>
          </a:p>
        </p:txBody>
      </p:sp>
      <p:sp>
        <p:nvSpPr>
          <p:cNvPr id="670" name="Google Shape;67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71" name="Google Shape;671;p19"/>
          <p:cNvSpPr txBox="1">
            <a:spLocks noGrp="1"/>
          </p:cNvSpPr>
          <p:nvPr>
            <p:ph type="body" idx="1"/>
          </p:nvPr>
        </p:nvSpPr>
        <p:spPr>
          <a:xfrm>
            <a:off x="2484300" y="1111450"/>
            <a:ext cx="6777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Developed Effective Pre-Game Check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◂"/>
            </a:pPr>
            <a:r>
              <a:rPr lang="en" sz="2000"/>
              <a:t>Fatigue is still most important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 sz="2000"/>
              <a:t>Verified self-reported data</a:t>
            </a:r>
            <a:endParaRPr sz="20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Fatigue impacts game results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◂"/>
            </a:pPr>
            <a:r>
              <a:rPr lang="en" sz="2500"/>
              <a:t>By strategically reducing Fatigue, Rugby Canada will have </a:t>
            </a: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peak performance</a:t>
            </a:r>
            <a:endParaRPr sz="2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2" name="Google Shape;672;p19"/>
          <p:cNvPicPr preferRelativeResize="0"/>
          <p:nvPr/>
        </p:nvPicPr>
        <p:blipFill rotWithShape="1">
          <a:blip r:embed="rId3">
            <a:alphaModFix/>
          </a:blip>
          <a:srcRect l="9143" t="20000" r="9143" b="20985"/>
          <a:stretch/>
        </p:blipFill>
        <p:spPr>
          <a:xfrm>
            <a:off x="143200" y="3651075"/>
            <a:ext cx="2417300" cy="10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63" y="2058900"/>
            <a:ext cx="1592175" cy="1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Light</vt:lpstr>
      <vt:lpstr>Montserrat</vt:lpstr>
      <vt:lpstr>Montserrat ExtraBold</vt:lpstr>
      <vt:lpstr>Arial</vt:lpstr>
      <vt:lpstr>Wart template</vt:lpstr>
      <vt:lpstr>“Figure”-ing Fatigue </vt:lpstr>
      <vt:lpstr>New Fatigue Score</vt:lpstr>
      <vt:lpstr>How Fatigue Score Works</vt:lpstr>
      <vt:lpstr>Health and Fatigue</vt:lpstr>
      <vt:lpstr>Game Points and Fatigue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“Figure”-ing Fatigue</dc:title>
  <dc:creator>Lee, Suhwon</dc:creator>
  <cp:lastModifiedBy>Lee, Suhwon</cp:lastModifiedBy>
  <cp:revision>4</cp:revision>
  <dcterms:modified xsi:type="dcterms:W3CDTF">2019-04-10T14:10:46Z</dcterms:modified>
</cp:coreProperties>
</file>