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6560" y="198120"/>
            <a:ext cx="11359515" cy="6462395"/>
          </a:xfrm>
          <a:prstGeom prst="rect">
            <a:avLst/>
          </a:prstGeom>
          <a:noFill/>
        </p:spPr>
        <p:txBody>
          <a:bodyPr wrap="square" rtlCol="0">
            <a:spAutoFit/>
          </a:bodyPr>
          <a:p>
            <a:r>
              <a:rPr lang="ja-JP" altLang="en-US"/>
              <a:t>説明</a:t>
            </a:r>
            <a:r>
              <a:rPr lang="ja-JP" altLang="en-US"/>
              <a:t>：</a:t>
            </a:r>
            <a:endParaRPr lang="ja-JP" altLang="en-US"/>
          </a:p>
          <a:p>
            <a:endParaRPr lang="ja-JP" altLang="en-US"/>
          </a:p>
          <a:p>
            <a:r>
              <a:rPr lang="ja-JP" altLang="en-US"/>
              <a:t>　こんにちは。</a:t>
            </a:r>
            <a:r>
              <a:rPr lang="ja-JP" altLang="en-US"/>
              <a:t>お世話になっております。</a:t>
            </a:r>
            <a:endParaRPr lang="ja-JP" altLang="en-US"/>
          </a:p>
          <a:p>
            <a:r>
              <a:rPr lang="ja-JP" altLang="en-US"/>
              <a:t>　非線形系の制御に対しては、ニューラルネットワークによる並列フィードフォワード補償の設計は、拡張系を</a:t>
            </a:r>
            <a:r>
              <a:rPr lang="en-US" altLang="ja-JP"/>
              <a:t>ASPR</a:t>
            </a:r>
            <a:r>
              <a:rPr lang="ja-JP" altLang="en-US"/>
              <a:t>化する効果は制限されています、調整則のパラメータを調整しても、目標信号の形が追従していますが、定常偏差が常に存在しています</a:t>
            </a:r>
            <a:r>
              <a:rPr lang="ja-JP" altLang="en-US"/>
              <a:t>。</a:t>
            </a:r>
            <a:endParaRPr lang="ja-JP" altLang="en-US"/>
          </a:p>
          <a:p>
            <a:r>
              <a:rPr lang="ja-JP" altLang="en-US"/>
              <a:t>　故に、ここでは、離散時間系で</a:t>
            </a:r>
            <a:r>
              <a:rPr lang="en-US" altLang="ja-JP"/>
              <a:t>ASPR</a:t>
            </a:r>
            <a:r>
              <a:rPr lang="ja-JP" altLang="en-US"/>
              <a:t>化する</a:t>
            </a:r>
            <a:r>
              <a:rPr lang="en-US" altLang="ja-JP"/>
              <a:t>NNPFC</a:t>
            </a:r>
            <a:r>
              <a:rPr lang="ja-JP" altLang="en-US"/>
              <a:t>の訓練精度を保つことは</a:t>
            </a:r>
            <a:r>
              <a:rPr lang="en-US" altLang="ja-JP"/>
              <a:t>NNFF</a:t>
            </a:r>
            <a:r>
              <a:rPr lang="ja-JP" altLang="en-US"/>
              <a:t>よりだいぶ難しいと推測します、それで、制御器に積分成分を印加してから、</a:t>
            </a:r>
            <a:r>
              <a:rPr lang="en-US" altLang="ja-JP"/>
              <a:t>NNFF</a:t>
            </a:r>
            <a:r>
              <a:rPr lang="ja-JP" altLang="en-US"/>
              <a:t>を使わない場合で、拡張出力を目標信号への追従効果を与えられました。それに対して、</a:t>
            </a:r>
            <a:r>
              <a:rPr lang="en-US" altLang="ja-JP"/>
              <a:t>NNFF</a:t>
            </a:r>
            <a:r>
              <a:rPr lang="ja-JP" altLang="en-US"/>
              <a:t>を印加した場合で、積分成分は要らずに、むしろ純粋な適応出力フィードバック制御系に基づいた手法として、</a:t>
            </a:r>
            <a:r>
              <a:rPr lang="en-US" altLang="ja-JP"/>
              <a:t>NNFF</a:t>
            </a:r>
            <a:r>
              <a:rPr lang="ja-JP" altLang="en-US"/>
              <a:t>を入れたら積分制御器は印加するとダメになる</a:t>
            </a:r>
            <a:r>
              <a:rPr lang="ja-JP" altLang="en-US"/>
              <a:t>。</a:t>
            </a:r>
            <a:endParaRPr lang="ja-JP" altLang="en-US"/>
          </a:p>
          <a:p>
            <a:r>
              <a:rPr lang="ja-JP" altLang="en-US"/>
              <a:t>　積分制御をしなくても適応パラメータを調整することで追従も可能ですが、それは</a:t>
            </a:r>
            <a:r>
              <a:rPr lang="en-US" altLang="ja-JP"/>
              <a:t>ASPR</a:t>
            </a:r>
            <a:r>
              <a:rPr lang="ja-JP" altLang="en-US"/>
              <a:t>ほどの優良な効果とも言えない、さらに少しだけ変えたら定常偏差が直ぐに大きくなり、もしくは強烈な振動や発散まで起こしやすい敏感</a:t>
            </a:r>
            <a:r>
              <a:rPr lang="ja-JP" altLang="en-US"/>
              <a:t>です。</a:t>
            </a:r>
            <a:endParaRPr lang="ja-JP" altLang="en-US"/>
          </a:p>
          <a:p>
            <a:r>
              <a:rPr lang="ja-JP" altLang="en-US"/>
              <a:t>　これで、連続時間系で実現可能な</a:t>
            </a:r>
            <a:r>
              <a:rPr lang="en-US" altLang="ja-JP"/>
              <a:t>NNPFC</a:t>
            </a:r>
            <a:r>
              <a:rPr lang="ja-JP" altLang="en-US"/>
              <a:t>を用いた単純な適応出力フィードバック制御系といった手法は離散時間系への実現は難しくなりました、積分制御の成分を併用しないと定常偏差は出現しやすい、適応パラメータの調整は凄く精密にしなければならない。訓練の規模を大幅に高めることも試す価値ありますが、私のパソコンの計算力には荷が重いと思いますので、</a:t>
            </a:r>
            <a:r>
              <a:rPr lang="en-US" altLang="ja-JP"/>
              <a:t>NNFF</a:t>
            </a:r>
            <a:r>
              <a:rPr lang="ja-JP" altLang="en-US"/>
              <a:t>を使わない場合だけ積分制御を導入することにしました、これで適合な積分成分のゲインを選べば定常偏差を消すことができていました、そのゲインも適応調整が設計できるが効果としてはあまり改善は大きくなくて最終に定値ゲインだけ</a:t>
            </a:r>
            <a:r>
              <a:rPr lang="ja-JP" altLang="en-US"/>
              <a:t>入れました。</a:t>
            </a:r>
            <a:endParaRPr lang="ja-JP" altLang="en-US"/>
          </a:p>
          <a:p>
            <a:r>
              <a:rPr lang="ja-JP" altLang="en-US"/>
              <a:t>　しかし、</a:t>
            </a:r>
            <a:r>
              <a:rPr lang="en-US" altLang="ja-JP"/>
              <a:t>NNFF</a:t>
            </a:r>
            <a:r>
              <a:rPr lang="ja-JP" altLang="en-US"/>
              <a:t>を導入した後、および外乱の抑制については効果が殆ど変わらずに成功しています</a:t>
            </a:r>
            <a:r>
              <a:rPr lang="ja-JP" altLang="en-US"/>
              <a:t>。</a:t>
            </a:r>
            <a:endParaRPr lang="ja-JP" altLang="en-US"/>
          </a:p>
          <a:p>
            <a:r>
              <a:rPr lang="ja-JP" altLang="en-US"/>
              <a:t>　詳細は後図や</a:t>
            </a:r>
            <a:r>
              <a:rPr lang="en-US" altLang="ja-JP"/>
              <a:t>Simulink</a:t>
            </a:r>
            <a:r>
              <a:rPr lang="ja-JP" altLang="en-US"/>
              <a:t>ファイルで見られると思います。最終に、積分制御の併用は許されていますか</a:t>
            </a:r>
            <a:r>
              <a:rPr lang="ja-JP" altLang="en-US"/>
              <a:t>。</a:t>
            </a:r>
            <a:endParaRPr lang="ja-JP" altLang="en-US"/>
          </a:p>
          <a:p>
            <a:r>
              <a:rPr lang="ja-JP" altLang="en-US"/>
              <a:t>　</a:t>
            </a:r>
            <a:r>
              <a:rPr lang="ja-JP" altLang="en-US"/>
              <a:t>どうぞよろしくお願いいたします。</a:t>
            </a:r>
            <a:endParaRPr lang="ja-JP" altLang="en-US"/>
          </a:p>
          <a:p>
            <a:endParaRPr lang="ja-JP" altLang="en-US"/>
          </a:p>
          <a:p>
            <a:pPr algn="r"/>
            <a:r>
              <a:rPr lang="en-US" altLang="ja-JP"/>
              <a:t>0306</a:t>
            </a:r>
            <a:endParaRPr lang="en-US" altLang="ja-J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27735" y="631190"/>
            <a:ext cx="8419465" cy="368300"/>
          </a:xfrm>
          <a:prstGeom prst="rect">
            <a:avLst/>
          </a:prstGeom>
          <a:noFill/>
        </p:spPr>
        <p:txBody>
          <a:bodyPr wrap="square" rtlCol="0">
            <a:spAutoFit/>
          </a:bodyPr>
          <a:p>
            <a:r>
              <a:rPr lang="ja-JP" altLang="zh-CN"/>
              <a:t>積分＋適応（論文</a:t>
            </a:r>
            <a:r>
              <a:rPr lang="ja-JP" altLang="zh-CN"/>
              <a:t>示と</a:t>
            </a:r>
            <a:r>
              <a:rPr lang="ja-JP" altLang="zh-CN"/>
              <a:t>同様）</a:t>
            </a:r>
            <a:endParaRPr lang="ja-JP" altLang="zh-CN"/>
          </a:p>
        </p:txBody>
      </p:sp>
      <p:pic>
        <p:nvPicPr>
          <p:cNvPr id="7" name="图片 6" descr="x17"/>
          <p:cNvPicPr>
            <a:picLocks noChangeAspect="1"/>
          </p:cNvPicPr>
          <p:nvPr/>
        </p:nvPicPr>
        <p:blipFill>
          <a:blip r:embed="rId1"/>
          <a:stretch>
            <a:fillRect/>
          </a:stretch>
        </p:blipFill>
        <p:spPr>
          <a:xfrm>
            <a:off x="263525" y="2174875"/>
            <a:ext cx="5832475" cy="2776855"/>
          </a:xfrm>
          <a:prstGeom prst="rect">
            <a:avLst/>
          </a:prstGeom>
        </p:spPr>
      </p:pic>
      <p:pic>
        <p:nvPicPr>
          <p:cNvPr id="8" name="图片 7" descr="x18"/>
          <p:cNvPicPr>
            <a:picLocks noChangeAspect="1"/>
          </p:cNvPicPr>
          <p:nvPr/>
        </p:nvPicPr>
        <p:blipFill>
          <a:blip r:embed="rId2"/>
          <a:stretch>
            <a:fillRect/>
          </a:stretch>
        </p:blipFill>
        <p:spPr>
          <a:xfrm>
            <a:off x="5752465" y="2174875"/>
            <a:ext cx="5868035" cy="27933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27735" y="631190"/>
            <a:ext cx="8419465" cy="368300"/>
          </a:xfrm>
          <a:prstGeom prst="rect">
            <a:avLst/>
          </a:prstGeom>
          <a:noFill/>
        </p:spPr>
        <p:txBody>
          <a:bodyPr wrap="square" rtlCol="0">
            <a:spAutoFit/>
          </a:bodyPr>
          <a:p>
            <a:r>
              <a:rPr lang="ja-JP" altLang="zh-CN"/>
              <a:t>適応のみ（定常偏差発生、</a:t>
            </a:r>
            <a:r>
              <a:rPr lang="en-US" altLang="ja-JP"/>
              <a:t>NNPFC</a:t>
            </a:r>
            <a:r>
              <a:rPr lang="ja-JP" altLang="en-US"/>
              <a:t>訓練精度が高めにくいは原因と思います</a:t>
            </a:r>
            <a:r>
              <a:rPr lang="ja-JP" altLang="zh-CN"/>
              <a:t>）</a:t>
            </a:r>
            <a:endParaRPr lang="ja-JP" altLang="zh-CN"/>
          </a:p>
        </p:txBody>
      </p:sp>
      <p:pic>
        <p:nvPicPr>
          <p:cNvPr id="5" name="图片 4" descr="y0"/>
          <p:cNvPicPr>
            <a:picLocks noChangeAspect="1"/>
          </p:cNvPicPr>
          <p:nvPr/>
        </p:nvPicPr>
        <p:blipFill>
          <a:blip r:embed="rId1"/>
          <a:stretch>
            <a:fillRect/>
          </a:stretch>
        </p:blipFill>
        <p:spPr>
          <a:xfrm>
            <a:off x="187960" y="2084070"/>
            <a:ext cx="5793740" cy="2758440"/>
          </a:xfrm>
          <a:prstGeom prst="rect">
            <a:avLst/>
          </a:prstGeom>
        </p:spPr>
      </p:pic>
      <p:pic>
        <p:nvPicPr>
          <p:cNvPr id="6" name="图片 5" descr="y1"/>
          <p:cNvPicPr>
            <a:picLocks noChangeAspect="1"/>
          </p:cNvPicPr>
          <p:nvPr/>
        </p:nvPicPr>
        <p:blipFill>
          <a:blip r:embed="rId2"/>
          <a:stretch>
            <a:fillRect/>
          </a:stretch>
        </p:blipFill>
        <p:spPr>
          <a:xfrm>
            <a:off x="5759450" y="2070735"/>
            <a:ext cx="5704840" cy="2715895"/>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900</Words>
  <Application>WPS 演示</Application>
  <PresentationFormat>宽屏</PresentationFormat>
  <Paragraphs>17</Paragraphs>
  <Slides>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Arial Unicode MS</vt:lpstr>
      <vt:lpstr>Calibri</vt:lpstr>
      <vt:lpstr>微软雅黑</vt:lpstr>
      <vt:lpstr>MS PGothic</vt:lpstr>
      <vt:lpstr>WPS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企业用户_777097636</cp:lastModifiedBy>
  <cp:revision>7</cp:revision>
  <dcterms:created xsi:type="dcterms:W3CDTF">2023-08-09T12:44:00Z</dcterms:created>
  <dcterms:modified xsi:type="dcterms:W3CDTF">2025-03-07T06:24:52Z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2052-12.1.0.20305</vt:lpwstr>
  </property>
</Properties>
</file>