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23110-FFAA-4B43-95C2-B435A0C8C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2831A0-7E7C-427C-B62F-88ED7A99E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446B9-E968-4B07-B37C-A3D40A49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22FB-B9F3-4AE1-B01D-74522696D39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EAC24-1CEF-4482-9CD0-51ED03ED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D44FF-1514-4E72-9D34-BED1E00B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4CF-D582-46A2-8948-39A7430B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2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51E37-8D32-4125-9559-31E8BE9B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6684C-3E95-4E96-979C-6DAF8E816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D3863-BE22-422C-B2D8-DB6F39BB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22FB-B9F3-4AE1-B01D-74522696D39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C5234-9125-41A9-BF24-7AA1DA36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62557-48EC-4B56-9599-04BCADF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4CF-D582-46A2-8948-39A7430B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3E1551-6064-4D3E-AF5E-5C5E661F2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CEB489-C178-400C-8E0B-EA6940197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2EDDF-EC1C-43E2-A62E-435C09C7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22FB-B9F3-4AE1-B01D-74522696D39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9325C-B8C7-4615-A6F6-ACB314EB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160EB-DB57-4DB8-8580-61CFA0C5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4CF-D582-46A2-8948-39A7430B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6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FE503-402E-448C-9491-6B7B7F32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B541A-42EB-4B6D-89BA-004C1B7D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F554D-EE2B-4D41-98C5-805AB8F6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22FB-B9F3-4AE1-B01D-74522696D39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18E1D-30E5-4568-8E3B-DC3D3BF5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8E7B2-DBED-4E71-B185-7335BCFB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4CF-D582-46A2-8948-39A7430B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0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99959-5DB9-4827-9ABE-EE500E9A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493F7-D74D-4E01-BFA0-EC152A86C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EF6C6-4F63-4E3A-9A69-BAD42E4C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22FB-B9F3-4AE1-B01D-74522696D39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263E2-B959-43E9-A854-03A2A134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A6864-60FF-49B5-86E5-D3EA0EE7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4CF-D582-46A2-8948-39A7430B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3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8B409-7056-43A7-B6BF-787BEA2B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C8422-0B7B-49A4-A76E-9CC6C5923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6227B-F9C1-4587-BF49-D988D85F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54174-43B3-4C67-B00D-72D16DB9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22FB-B9F3-4AE1-B01D-74522696D39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3E4E5-5EBD-4CB3-9C48-A6C0320C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20DBF-73EF-46C3-A81C-7B516326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4CF-D582-46A2-8948-39A7430B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F1290-FB48-422D-BA4B-0F45FDF0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FFBDBF-7F07-4238-8645-6F1778FDE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FAAC6-3136-4496-A456-DC935CF34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4E8C0B-89E7-4E9B-B4F4-2419A0F62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D29744-873F-4131-9804-38BF1B910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122948-9CAF-4753-90CE-75D9DC82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22FB-B9F3-4AE1-B01D-74522696D39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8DE42A-60CF-4F5A-95BA-E2263262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327C60-3C32-4B97-BA5A-25586E85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4CF-D582-46A2-8948-39A7430B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9C303-8ABD-467C-81E1-6337B76D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FB2E26-678E-4758-83E0-7EBD8F5B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22FB-B9F3-4AE1-B01D-74522696D39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98106D-FCF8-4896-A91F-19D6E72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CC7FBE-8015-4B89-886B-1729046B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4CF-D582-46A2-8948-39A7430B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7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4393C9-ACF7-40FB-92B9-F57A7900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22FB-B9F3-4AE1-B01D-74522696D39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B8526B-BA82-4119-8A1C-82C6E362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D5C4AB-5C72-4B60-A791-EB7FA0BE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4CF-D582-46A2-8948-39A7430B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3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32522-94F7-494E-BEC0-72ABED6D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A6953-51A6-47C7-AA66-F59CB8DA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119CFA-E349-4C07-AB96-DB0CD8280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70502-608A-4A5E-9DAD-AE0303A5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22FB-B9F3-4AE1-B01D-74522696D39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A1EDB-1E89-4E22-BD8E-F9925784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17017-7D8A-4C68-A195-E64B3FF2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4CF-D582-46A2-8948-39A7430B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0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A4072-60C1-4B2D-BDF3-06F721BB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F85ADF-F73E-40E7-AC7E-1E7A33358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C3180-8179-4D57-BD3E-39AEDC608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99993-27B1-44B2-87FF-8BFAC7FC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22FB-B9F3-4AE1-B01D-74522696D39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93FD4-CDD0-4CFC-AC1C-4CC626FE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43584-73DE-457C-9280-76CF1082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4CF-D582-46A2-8948-39A7430B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9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579E35-F438-4003-BA72-C3A51414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3ED27-BF58-46F2-AEB5-94A79DA74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CF708-B017-40E2-A9EE-C459094CD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022FB-B9F3-4AE1-B01D-74522696D39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8A97B-34D1-4602-8717-CD2F0438E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6F417-262E-4688-BB68-04D532FD0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54CF-D582-46A2-8948-39A7430BD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47D6D14D-297F-4799-923B-CB18211A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265" y="1358216"/>
            <a:ext cx="6210300" cy="64135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3600" i="1" dirty="0">
                <a:ea typeface="HY엽서L" panose="02030600000101010101" pitchFamily="18" charset="-127"/>
              </a:rPr>
              <a:t> </a:t>
            </a:r>
            <a:r>
              <a:rPr lang="ko-KR" altLang="en-US" sz="3600" i="1" dirty="0">
                <a:ea typeface="HY엽서L" panose="02030600000101010101" pitchFamily="18" charset="-127"/>
              </a:rPr>
              <a:t>        코딩 연습문제</a:t>
            </a:r>
          </a:p>
        </p:txBody>
      </p:sp>
    </p:spTree>
    <p:extLst>
      <p:ext uri="{BB962C8B-B14F-4D97-AF65-F5344CB8AC3E}">
        <p14:creationId xmlns:p14="http://schemas.microsoft.com/office/powerpoint/2010/main" val="329401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44AFA-2340-470E-A82C-A3DE36A4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5439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사용자로부터 세 개의 정수를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입력받은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평균값을 계산하여 화면에 출력하는 프로그램을 작성하세요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 -</a:t>
            </a:r>
            <a:r>
              <a:rPr lang="ko-KR" altLang="en-US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출력화면</a:t>
            </a:r>
            <a:endParaRPr lang="en-US" altLang="ko-KR" dirty="0">
              <a:solidFill>
                <a:srgbClr val="0070C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            </a:t>
            </a:r>
            <a:r>
              <a:rPr lang="ko-KR" altLang="en-US" sz="1800" dirty="0"/>
              <a:t>정수를 입력하시요</a:t>
            </a:r>
            <a:r>
              <a:rPr lang="en-US" altLang="ko-KR" sz="1800" dirty="0"/>
              <a:t>:  10</a:t>
            </a:r>
          </a:p>
          <a:p>
            <a:pPr marL="457200" lvl="1" indent="0">
              <a:buNone/>
            </a:pPr>
            <a:r>
              <a:rPr lang="en-US" altLang="ko-KR" sz="1800" dirty="0"/>
              <a:t>      </a:t>
            </a:r>
            <a:r>
              <a:rPr lang="ko-KR" altLang="en-US" sz="1800" dirty="0"/>
              <a:t>정수를 입력하시요</a:t>
            </a:r>
            <a:r>
              <a:rPr lang="en-US" altLang="ko-KR" sz="1800" dirty="0"/>
              <a:t>:  20</a:t>
            </a:r>
          </a:p>
          <a:p>
            <a:pPr marL="0" indent="0">
              <a:buNone/>
            </a:pPr>
            <a:r>
              <a:rPr lang="en-US" altLang="ko-KR" sz="1800" dirty="0"/>
              <a:t>            </a:t>
            </a:r>
            <a:r>
              <a:rPr lang="ko-KR" altLang="en-US" sz="1800" dirty="0"/>
              <a:t>정수를 입력하시요</a:t>
            </a:r>
            <a:r>
              <a:rPr lang="en-US" altLang="ko-KR" sz="1800" dirty="0"/>
              <a:t>:  30</a:t>
            </a:r>
          </a:p>
          <a:p>
            <a:pPr marL="0" indent="0">
              <a:buNone/>
            </a:pPr>
            <a:r>
              <a:rPr lang="en-US" altLang="ko-KR" sz="1800" dirty="0"/>
              <a:t>            </a:t>
            </a:r>
            <a:r>
              <a:rPr lang="ko-KR" altLang="en-US" sz="1800" dirty="0"/>
              <a:t>평균은 </a:t>
            </a:r>
            <a:r>
              <a:rPr lang="en-US" altLang="ko-KR" sz="1800" dirty="0"/>
              <a:t>20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95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067BB-5D41-40A2-9BF6-E58FD41C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면적의 단위인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제곱미터를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평으로 환산하는 프로그램을 작성하세요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여기서 기호상수를 이용하여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평당 몇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제곱미터인지를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나타내세요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     </a:t>
            </a:r>
            <a:r>
              <a:rPr lang="en-US" altLang="ko-KR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-</a:t>
            </a:r>
            <a:r>
              <a:rPr lang="ko-KR" altLang="en-US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출력화면</a:t>
            </a:r>
            <a:endParaRPr lang="en-US" altLang="ko-KR" dirty="0">
              <a:solidFill>
                <a:srgbClr val="0070C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ea typeface="HY엽서M" panose="02030600000101010101" pitchFamily="18" charset="-127"/>
              </a:rPr>
              <a:t>            </a:t>
            </a:r>
            <a:r>
              <a:rPr lang="ko-KR" altLang="en-US" sz="1800" dirty="0">
                <a:latin typeface="+mn-ea"/>
              </a:rPr>
              <a:t>면적을 </a:t>
            </a:r>
            <a:r>
              <a:rPr lang="ko-KR" altLang="en-US" sz="1800" dirty="0" err="1">
                <a:latin typeface="+mn-ea"/>
              </a:rPr>
              <a:t>제곱미터</a:t>
            </a:r>
            <a:r>
              <a:rPr lang="ko-KR" altLang="en-US" sz="1800" dirty="0">
                <a:latin typeface="+mn-ea"/>
              </a:rPr>
              <a:t> 단위로 입력하시요</a:t>
            </a:r>
            <a:r>
              <a:rPr lang="en-US" altLang="ko-KR" sz="1800" dirty="0">
                <a:latin typeface="+mn-ea"/>
              </a:rPr>
              <a:t>:  115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+mn-ea"/>
              </a:rPr>
              <a:t>      115.00 </a:t>
            </a:r>
            <a:r>
              <a:rPr lang="ko-KR" altLang="en-US" sz="1800" dirty="0" err="1">
                <a:latin typeface="+mn-ea"/>
              </a:rPr>
              <a:t>제곱미터는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34.79</a:t>
            </a:r>
            <a:r>
              <a:rPr lang="ko-KR" altLang="en-US" sz="1800" dirty="0">
                <a:latin typeface="+mn-ea"/>
              </a:rPr>
              <a:t>평입니다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   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794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E388A-B8D1-4A9E-AA3E-E3FBC5CA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2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차원 공간에서 두 점 사이의 거리를 계산하는 프로그램을 작성하세요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두 점은 사용자로부터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입력받고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제곱근의 계산은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    sqrt(double x)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함수를 사용하세요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      </a:t>
            </a:r>
            <a:r>
              <a:rPr lang="en-US" altLang="ko-KR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-</a:t>
            </a:r>
            <a:r>
              <a:rPr lang="ko-KR" altLang="en-US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출력화면</a:t>
            </a:r>
            <a:endParaRPr lang="en-US" altLang="ko-KR" dirty="0">
              <a:solidFill>
                <a:srgbClr val="0070C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ea typeface="HY엽서M" panose="02030600000101010101" pitchFamily="18" charset="-127"/>
              </a:rPr>
              <a:t>            </a:t>
            </a:r>
            <a:r>
              <a:rPr lang="ko-KR" altLang="en-US" sz="1800" dirty="0">
                <a:ea typeface="HY엽서M" panose="02030600000101010101" pitchFamily="18" charset="-127"/>
              </a:rPr>
              <a:t>   첫번째 점</a:t>
            </a:r>
            <a:r>
              <a:rPr lang="en-US" altLang="ko-KR" sz="1800" dirty="0">
                <a:ea typeface="HY엽서M" panose="02030600000101010101" pitchFamily="18" charset="-127"/>
              </a:rPr>
              <a:t>(x1, y1): 10 20</a:t>
            </a:r>
          </a:p>
          <a:p>
            <a:pPr marL="0" indent="0">
              <a:buNone/>
            </a:pPr>
            <a:r>
              <a:rPr lang="en-US" altLang="ko-KR" sz="1800" dirty="0">
                <a:ea typeface="HY엽서M" panose="02030600000101010101" pitchFamily="18" charset="-127"/>
              </a:rPr>
              <a:t>               </a:t>
            </a:r>
            <a:r>
              <a:rPr lang="ko-KR" altLang="en-US" sz="1800" dirty="0">
                <a:ea typeface="HY엽서M" panose="02030600000101010101" pitchFamily="18" charset="-127"/>
              </a:rPr>
              <a:t>두번째 점</a:t>
            </a:r>
            <a:r>
              <a:rPr lang="en-US" altLang="ko-KR" sz="1800" dirty="0">
                <a:ea typeface="HY엽서M" panose="02030600000101010101" pitchFamily="18" charset="-127"/>
              </a:rPr>
              <a:t>(x2, y2): 30 40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          Distance = 28.284271</a:t>
            </a:r>
            <a:endParaRPr lang="en-US" altLang="ko-KR" sz="1800" dirty="0">
              <a:ea typeface="HY엽서M" panose="02030600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0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C956E-D67B-4D5F-B719-84A18C8FB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자동판매기를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시뮬레이션하는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프로그램을 작성하세요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자동판매기는 사용자로부터 투입한 돈과 물건값을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입력받습니다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물건값은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10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단위라고 가정합시다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프로그램은 잔돈을 계산하여 출력합니다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자판기는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100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50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10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원짜리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동전만 가지고 있다고 가정합니다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    </a:t>
            </a:r>
            <a:r>
              <a:rPr lang="en-US" altLang="ko-KR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출력화면</a:t>
            </a:r>
            <a:endParaRPr lang="en-US" altLang="ko-KR" dirty="0">
              <a:solidFill>
                <a:srgbClr val="0070C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ea typeface="HY엽서M" panose="02030600000101010101" pitchFamily="18" charset="-127"/>
              </a:rPr>
              <a:t>            </a:t>
            </a:r>
            <a:r>
              <a:rPr lang="ko-KR" altLang="en-US" sz="1800" dirty="0">
                <a:ea typeface="HY엽서M" panose="02030600000101010101" pitchFamily="18" charset="-127"/>
              </a:rPr>
              <a:t>   투입한 돈</a:t>
            </a:r>
            <a:r>
              <a:rPr lang="en-US" altLang="ko-KR" sz="1800" dirty="0">
                <a:ea typeface="HY엽서M" panose="02030600000101010101" pitchFamily="18" charset="-127"/>
              </a:rPr>
              <a:t>: 2000</a:t>
            </a:r>
          </a:p>
          <a:p>
            <a:pPr marL="0" indent="0">
              <a:buNone/>
            </a:pPr>
            <a:r>
              <a:rPr lang="en-US" altLang="ko-KR" sz="1800" dirty="0">
                <a:ea typeface="HY엽서M" panose="02030600000101010101" pitchFamily="18" charset="-127"/>
              </a:rPr>
              <a:t>                   </a:t>
            </a:r>
            <a:r>
              <a:rPr lang="ko-KR" altLang="en-US" sz="1800" dirty="0">
                <a:ea typeface="HY엽서M" panose="02030600000101010101" pitchFamily="18" charset="-127"/>
              </a:rPr>
              <a:t>물건값</a:t>
            </a:r>
            <a:r>
              <a:rPr lang="en-US" altLang="ko-KR" sz="1800" dirty="0">
                <a:ea typeface="HY엽서M" panose="02030600000101010101" pitchFamily="18" charset="-127"/>
              </a:rPr>
              <a:t>: 1220</a:t>
            </a:r>
          </a:p>
          <a:p>
            <a:pPr marL="0" indent="0">
              <a:buNone/>
            </a:pPr>
            <a:r>
              <a:rPr lang="en-US" altLang="ko-KR" sz="1800" dirty="0">
                <a:ea typeface="HY엽서M" panose="02030600000101010101" pitchFamily="18" charset="-127"/>
              </a:rPr>
              <a:t>                </a:t>
            </a:r>
            <a:r>
              <a:rPr lang="ko-KR" altLang="en-US" sz="1800" dirty="0">
                <a:ea typeface="HY엽서M" panose="02030600000101010101" pitchFamily="18" charset="-127"/>
              </a:rPr>
              <a:t>거스름돈</a:t>
            </a:r>
            <a:r>
              <a:rPr lang="en-US" altLang="ko-KR" sz="1800" dirty="0">
                <a:ea typeface="HY엽서M" panose="02030600000101010101" pitchFamily="18" charset="-127"/>
              </a:rPr>
              <a:t>:   780</a:t>
            </a:r>
          </a:p>
          <a:p>
            <a:pPr marL="0" indent="0">
              <a:buNone/>
            </a:pPr>
            <a:r>
              <a:rPr lang="en-US" altLang="ko-KR" sz="1800" dirty="0">
                <a:ea typeface="HY엽서M" panose="02030600000101010101" pitchFamily="18" charset="-127"/>
              </a:rPr>
              <a:t>               100</a:t>
            </a:r>
            <a:r>
              <a:rPr lang="ko-KR" altLang="en-US" sz="1800" dirty="0">
                <a:ea typeface="HY엽서M" panose="02030600000101010101" pitchFamily="18" charset="-127"/>
              </a:rPr>
              <a:t>원 </a:t>
            </a:r>
            <a:r>
              <a:rPr lang="ko-KR" altLang="en-US" sz="1800" dirty="0" err="1">
                <a:ea typeface="HY엽서M" panose="02030600000101010101" pitchFamily="18" charset="-127"/>
              </a:rPr>
              <a:t>동전갯수</a:t>
            </a:r>
            <a:r>
              <a:rPr lang="en-US" altLang="ko-KR" sz="1800" dirty="0">
                <a:ea typeface="HY엽서M" panose="02030600000101010101" pitchFamily="18" charset="-127"/>
              </a:rPr>
              <a:t>:  7</a:t>
            </a:r>
          </a:p>
          <a:p>
            <a:pPr marL="0" indent="0">
              <a:buNone/>
            </a:pPr>
            <a:r>
              <a:rPr lang="en-US" altLang="ko-KR" sz="1800" dirty="0">
                <a:ea typeface="HY엽서M" panose="02030600000101010101" pitchFamily="18" charset="-127"/>
              </a:rPr>
              <a:t>                50</a:t>
            </a:r>
            <a:r>
              <a:rPr lang="ko-KR" altLang="en-US" sz="1800" dirty="0">
                <a:ea typeface="HY엽서M" panose="02030600000101010101" pitchFamily="18" charset="-127"/>
              </a:rPr>
              <a:t>원 </a:t>
            </a:r>
            <a:r>
              <a:rPr lang="ko-KR" altLang="en-US" sz="1800" dirty="0" err="1">
                <a:ea typeface="HY엽서M" panose="02030600000101010101" pitchFamily="18" charset="-127"/>
              </a:rPr>
              <a:t>동전갯수</a:t>
            </a:r>
            <a:r>
              <a:rPr lang="en-US" altLang="ko-KR" sz="1800" dirty="0">
                <a:ea typeface="HY엽서M" panose="02030600000101010101" pitchFamily="18" charset="-127"/>
              </a:rPr>
              <a:t>:  1</a:t>
            </a:r>
          </a:p>
          <a:p>
            <a:pPr marL="0" indent="0">
              <a:buNone/>
            </a:pPr>
            <a:r>
              <a:rPr lang="en-US" altLang="ko-KR" sz="1800" dirty="0">
                <a:ea typeface="HY엽서M" panose="02030600000101010101" pitchFamily="18" charset="-127"/>
              </a:rPr>
              <a:t>                10</a:t>
            </a:r>
            <a:r>
              <a:rPr lang="ko-KR" altLang="en-US" sz="1800" dirty="0">
                <a:ea typeface="HY엽서M" panose="02030600000101010101" pitchFamily="18" charset="-127"/>
              </a:rPr>
              <a:t>원 </a:t>
            </a:r>
            <a:r>
              <a:rPr lang="ko-KR" altLang="en-US" sz="1800" dirty="0" err="1">
                <a:ea typeface="HY엽서M" panose="02030600000101010101" pitchFamily="18" charset="-127"/>
              </a:rPr>
              <a:t>동전갯수</a:t>
            </a:r>
            <a:r>
              <a:rPr lang="en-US" altLang="ko-KR" sz="1800" dirty="0">
                <a:ea typeface="HY엽서M" panose="02030600000101010101" pitchFamily="18" charset="-127"/>
              </a:rPr>
              <a:t>:  3</a:t>
            </a:r>
          </a:p>
          <a:p>
            <a:pPr marL="0" indent="0">
              <a:buNone/>
            </a:pP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82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0ADBB-08DE-46C1-9FF7-E6F65D7B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개의 정수 중에서 가장 큰 수를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찾을때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논리연산자와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else-if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문을 사용하여 프로그램을 작성하세요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       </a:t>
            </a:r>
            <a:r>
              <a:rPr lang="en-US" altLang="ko-KR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출력화면</a:t>
            </a:r>
            <a:endParaRPr lang="en-US" altLang="ko-KR" dirty="0">
              <a:solidFill>
                <a:srgbClr val="0070C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  3</a:t>
            </a:r>
            <a:r>
              <a:rPr lang="ko-KR" altLang="en-US" sz="1800" dirty="0">
                <a:latin typeface="+mn-ea"/>
              </a:rPr>
              <a:t>개의 정수를 입력하세요</a:t>
            </a:r>
            <a:r>
              <a:rPr lang="en-US" altLang="ko-KR" sz="1800" dirty="0">
                <a:latin typeface="+mn-ea"/>
              </a:rPr>
              <a:t>: 10 20 30 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   </a:t>
            </a:r>
            <a:r>
              <a:rPr lang="ko-KR" altLang="en-US" sz="1800" dirty="0">
                <a:latin typeface="+mn-ea"/>
              </a:rPr>
              <a:t>가장 큰 정수는 </a:t>
            </a:r>
            <a:r>
              <a:rPr lang="en-US" altLang="ko-KR" sz="1800" dirty="0">
                <a:latin typeface="+mn-ea"/>
              </a:rPr>
              <a:t>30</a:t>
            </a:r>
            <a:r>
              <a:rPr lang="ko-KR" altLang="en-US" sz="1800" dirty="0">
                <a:latin typeface="+mn-ea"/>
              </a:rPr>
              <a:t>이다</a:t>
            </a:r>
            <a:r>
              <a:rPr lang="en-US" altLang="ko-KR" sz="1800" dirty="0">
                <a:latin typeface="+mn-ea"/>
              </a:rPr>
              <a:t>. 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15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87BF9-A2D5-4B9D-8935-E3C561C18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437"/>
            <a:ext cx="10515600" cy="5670526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컴퓨터와 사람이 대결하는 가위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바위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보 게임을 작성해보세요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사용자는 가위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-0,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바위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-1,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보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-2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중 하나를 선택할 수 있습니다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컴퓨터도 난수를 이용하여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0, 1, 2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중에서 하나를 선택합니다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     </a:t>
            </a:r>
            <a:r>
              <a:rPr lang="en-US" altLang="ko-KR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출력화면</a:t>
            </a:r>
            <a:endParaRPr lang="en-US" altLang="ko-KR" dirty="0">
              <a:solidFill>
                <a:srgbClr val="0070C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  </a:t>
            </a:r>
            <a:r>
              <a:rPr lang="ko-KR" altLang="en-US" sz="1800" dirty="0">
                <a:latin typeface="+mn-ea"/>
              </a:rPr>
              <a:t>가위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바위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보 게임을 시작합니다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           하나를 선택하세요</a:t>
            </a:r>
            <a:r>
              <a:rPr lang="en-US" altLang="ko-KR" sz="1800" dirty="0">
                <a:latin typeface="+mn-ea"/>
              </a:rPr>
              <a:t>( </a:t>
            </a:r>
            <a:r>
              <a:rPr lang="ko-KR" altLang="en-US" sz="1800" dirty="0">
                <a:latin typeface="+mn-ea"/>
              </a:rPr>
              <a:t>가위</a:t>
            </a:r>
            <a:r>
              <a:rPr lang="en-US" altLang="ko-KR" sz="1800" dirty="0">
                <a:latin typeface="+mn-ea"/>
              </a:rPr>
              <a:t>-0, </a:t>
            </a:r>
            <a:r>
              <a:rPr lang="ko-KR" altLang="en-US" sz="1800" dirty="0">
                <a:latin typeface="+mn-ea"/>
              </a:rPr>
              <a:t>바위</a:t>
            </a:r>
            <a:r>
              <a:rPr lang="en-US" altLang="ko-KR" sz="1800" dirty="0">
                <a:latin typeface="+mn-ea"/>
              </a:rPr>
              <a:t>-1, </a:t>
            </a:r>
            <a:r>
              <a:rPr lang="ko-KR" altLang="en-US" sz="1800" dirty="0">
                <a:latin typeface="+mn-ea"/>
              </a:rPr>
              <a:t>보</a:t>
            </a:r>
            <a:r>
              <a:rPr lang="en-US" altLang="ko-KR" sz="1800" dirty="0">
                <a:latin typeface="+mn-ea"/>
              </a:rPr>
              <a:t>-2 ): 1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   </a:t>
            </a:r>
            <a:r>
              <a:rPr lang="ko-KR" altLang="en-US" sz="1800" dirty="0">
                <a:latin typeface="+mn-ea"/>
              </a:rPr>
              <a:t>사용자 </a:t>
            </a:r>
            <a:r>
              <a:rPr lang="en-US" altLang="ko-KR" sz="1800" dirty="0">
                <a:latin typeface="+mn-ea"/>
              </a:rPr>
              <a:t>= 1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   </a:t>
            </a:r>
            <a:r>
              <a:rPr lang="ko-KR" altLang="en-US" sz="1800" dirty="0">
                <a:latin typeface="+mn-ea"/>
              </a:rPr>
              <a:t>컴퓨터 </a:t>
            </a:r>
            <a:r>
              <a:rPr lang="en-US" altLang="ko-KR" sz="1800" dirty="0">
                <a:latin typeface="+mn-ea"/>
              </a:rPr>
              <a:t>= 2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   </a:t>
            </a:r>
            <a:r>
              <a:rPr lang="ko-KR" altLang="en-US" sz="1800" dirty="0">
                <a:latin typeface="+mn-ea"/>
              </a:rPr>
              <a:t>컴퓨터 승</a:t>
            </a:r>
            <a:r>
              <a:rPr lang="en-US" altLang="ko-KR" sz="1800" dirty="0">
                <a:latin typeface="+mn-ea"/>
              </a:rPr>
              <a:t> !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6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6B1C4-7A3A-4710-A5EF-F27F0087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437"/>
            <a:ext cx="10515600" cy="5670526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while-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루프를 이용하여 두개의 정수의 최대공약수를 구하는 프로그램을 작성해보세요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pPr marL="514350" indent="-514350">
              <a:buFont typeface="+mj-lt"/>
              <a:buAutoNum type="arabicPeriod" startAt="7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-</a:t>
            </a:r>
            <a:r>
              <a:rPr lang="ko-KR" altLang="en-US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출력화면</a:t>
            </a:r>
            <a:endParaRPr lang="en-US" altLang="ko-KR" dirty="0">
              <a:solidFill>
                <a:srgbClr val="0070C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sz="1800" dirty="0">
                <a:latin typeface="+mn-ea"/>
              </a:rPr>
              <a:t>두 개의 정수를 입력하세요</a:t>
            </a:r>
            <a:r>
              <a:rPr lang="en-US" altLang="ko-KR" sz="1800" dirty="0">
                <a:latin typeface="+mn-ea"/>
              </a:rPr>
              <a:t>: 10, 25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        </a:t>
            </a:r>
            <a:r>
              <a:rPr lang="ko-KR" altLang="en-US" sz="1800" dirty="0">
                <a:latin typeface="+mn-ea"/>
              </a:rPr>
              <a:t>최대 공약수는 </a:t>
            </a:r>
            <a:r>
              <a:rPr lang="en-US" altLang="ko-KR" sz="1800" dirty="0">
                <a:latin typeface="+mn-ea"/>
              </a:rPr>
              <a:t>5</a:t>
            </a:r>
            <a:r>
              <a:rPr lang="ko-KR" altLang="en-US" sz="1800" dirty="0">
                <a:latin typeface="+mn-ea"/>
              </a:rPr>
              <a:t>입니다</a:t>
            </a:r>
            <a:r>
              <a:rPr lang="en-US" altLang="ko-KR" sz="1800" dirty="0">
                <a:latin typeface="+mn-ea"/>
              </a:rPr>
              <a:t>. </a:t>
            </a:r>
            <a:endParaRPr lang="en-US" altLang="ko-KR" sz="1800" dirty="0"/>
          </a:p>
          <a:p>
            <a:pPr marL="514350" indent="-514350">
              <a:buFont typeface="+mj-lt"/>
              <a:buAutoNum type="arabicPeriod" startAt="7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18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328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HY엽서M</vt:lpstr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Kieun</dc:creator>
  <cp:lastModifiedBy>Kim Kieun</cp:lastModifiedBy>
  <cp:revision>31</cp:revision>
  <dcterms:created xsi:type="dcterms:W3CDTF">2019-03-27T16:34:20Z</dcterms:created>
  <dcterms:modified xsi:type="dcterms:W3CDTF">2019-03-28T05:43:09Z</dcterms:modified>
</cp:coreProperties>
</file>